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9" r:id="rId1"/>
  </p:sldMasterIdLst>
  <p:sldIdLst>
    <p:sldId id="256" r:id="rId2"/>
    <p:sldId id="259" r:id="rId3"/>
    <p:sldId id="304" r:id="rId4"/>
    <p:sldId id="272" r:id="rId5"/>
    <p:sldId id="267" r:id="rId6"/>
    <p:sldId id="287" r:id="rId7"/>
    <p:sldId id="268" r:id="rId8"/>
    <p:sldId id="269" r:id="rId9"/>
    <p:sldId id="270" r:id="rId10"/>
    <p:sldId id="257" r:id="rId11"/>
    <p:sldId id="279" r:id="rId12"/>
    <p:sldId id="303" r:id="rId13"/>
    <p:sldId id="305" r:id="rId14"/>
    <p:sldId id="308" r:id="rId15"/>
    <p:sldId id="263" r:id="rId16"/>
    <p:sldId id="271" r:id="rId17"/>
    <p:sldId id="258" r:id="rId18"/>
    <p:sldId id="291" r:id="rId19"/>
    <p:sldId id="290" r:id="rId20"/>
    <p:sldId id="292" r:id="rId21"/>
    <p:sldId id="273" r:id="rId22"/>
    <p:sldId id="288" r:id="rId23"/>
    <p:sldId id="307" r:id="rId24"/>
    <p:sldId id="280" r:id="rId25"/>
    <p:sldId id="281" r:id="rId26"/>
    <p:sldId id="282" r:id="rId27"/>
    <p:sldId id="283" r:id="rId28"/>
    <p:sldId id="284" r:id="rId29"/>
    <p:sldId id="285" r:id="rId30"/>
    <p:sldId id="261" r:id="rId31"/>
    <p:sldId id="309" r:id="rId32"/>
    <p:sldId id="260" r:id="rId33"/>
    <p:sldId id="262" r:id="rId34"/>
    <p:sldId id="274" r:id="rId35"/>
    <p:sldId id="275" r:id="rId36"/>
    <p:sldId id="277" r:id="rId37"/>
    <p:sldId id="278" r:id="rId38"/>
    <p:sldId id="276" r:id="rId39"/>
    <p:sldId id="289" r:id="rId40"/>
    <p:sldId id="293" r:id="rId41"/>
    <p:sldId id="265" r:id="rId42"/>
    <p:sldId id="310" r:id="rId43"/>
    <p:sldId id="286" r:id="rId44"/>
    <p:sldId id="300" r:id="rId45"/>
    <p:sldId id="299" r:id="rId46"/>
    <p:sldId id="297" r:id="rId47"/>
    <p:sldId id="301" r:id="rId48"/>
    <p:sldId id="302" r:id="rId49"/>
    <p:sldId id="311" r:id="rId50"/>
    <p:sldId id="295" r:id="rId51"/>
    <p:sldId id="294" r:id="rId52"/>
    <p:sldId id="306" r:id="rId53"/>
    <p:sldId id="298" r:id="rId54"/>
    <p:sldId id="296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5"/>
  </p:normalViewPr>
  <p:slideViewPr>
    <p:cSldViewPr snapToGrid="0" snapToObjects="1">
      <p:cViewPr varScale="1">
        <p:scale>
          <a:sx n="111" d="100"/>
          <a:sy n="111" d="100"/>
        </p:scale>
        <p:origin x="6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存储效率对比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577208366461642"/>
          <c:y val="0.337598888114613"/>
          <c:w val="0.914636394984999"/>
          <c:h val="0.5640409124678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存储容量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工作表1!$A$2:$A$7</c:f>
              <c:strCache>
                <c:ptCount val="3"/>
                <c:pt idx="1">
                  <c:v>ttdb</c:v>
                </c:pt>
                <c:pt idx="2">
                  <c:v>scylladb</c:v>
                </c:pt>
              </c:strCache>
            </c:strRef>
          </c:cat>
          <c:val>
            <c:numRef>
              <c:f>工作表1!$B$2:$B$7</c:f>
              <c:numCache>
                <c:formatCode>General</c:formatCode>
                <c:ptCount val="6"/>
                <c:pt idx="1">
                  <c:v>1.0</c:v>
                </c:pt>
                <c:pt idx="2">
                  <c:v>9.6</c:v>
                </c:pt>
              </c:numCache>
            </c:numRef>
          </c:val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工作表1!$A$2:$A$7</c:f>
              <c:strCache>
                <c:ptCount val="3"/>
                <c:pt idx="1">
                  <c:v>ttdb</c:v>
                </c:pt>
                <c:pt idx="2">
                  <c:v>scylladb</c:v>
                </c:pt>
              </c:strCache>
            </c:strRef>
          </c:cat>
          <c:val>
            <c:numRef>
              <c:f>工作表1!$C$2:$C$7</c:f>
              <c:numCache>
                <c:formatCode>General</c:formatCode>
                <c:ptCount val="6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2364784"/>
        <c:axId val="-2092361424"/>
      </c:barChart>
      <c:catAx>
        <c:axId val="-2092364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92361424"/>
        <c:crosses val="autoZero"/>
        <c:auto val="1"/>
        <c:lblAlgn val="ctr"/>
        <c:lblOffset val="100"/>
        <c:noMultiLvlLbl val="0"/>
      </c:catAx>
      <c:valAx>
        <c:axId val="-2092361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solidFill>
              <a:schemeClr val="accent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92364784"/>
        <c:crosses val="autoZero"/>
        <c:crossBetween val="between"/>
        <c:majorUnit val="2.0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8E8B40-E29D-2649-BA50-549BA33D1306}" type="doc">
      <dgm:prSet loTypeId="urn:microsoft.com/office/officeart/2005/8/layout/matrix2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F410AB40-5F9D-7A47-8B6F-005CA8F86034}">
      <dgm:prSet phldrT="[文本]"/>
      <dgm:spPr/>
      <dgm:t>
        <a:bodyPr/>
        <a:lstStyle/>
        <a:p>
          <a:r>
            <a:rPr lang="zh-CN" altLang="en-US" dirty="0" smtClean="0"/>
            <a:t>新一代</a:t>
          </a:r>
          <a:r>
            <a:rPr lang="en-US" altLang="zh-CN" dirty="0" smtClean="0"/>
            <a:t>Cassandra</a:t>
          </a:r>
          <a:endParaRPr lang="zh-CN" altLang="en-US" dirty="0" smtClean="0"/>
        </a:p>
        <a:p>
          <a:r>
            <a:rPr lang="en-US" altLang="zh-CN" dirty="0" err="1" smtClean="0"/>
            <a:t>Writen</a:t>
          </a:r>
          <a:r>
            <a:rPr lang="zh-CN" altLang="en-US" dirty="0" smtClean="0"/>
            <a:t> </a:t>
          </a:r>
          <a:r>
            <a:rPr lang="en-US" altLang="zh-CN" dirty="0" smtClean="0"/>
            <a:t>in</a:t>
          </a:r>
          <a:r>
            <a:rPr lang="zh-CN" altLang="en-US" dirty="0" smtClean="0"/>
            <a:t> </a:t>
          </a:r>
          <a:r>
            <a:rPr lang="en-US" altLang="zh-CN" dirty="0" smtClean="0"/>
            <a:t>C++</a:t>
          </a:r>
          <a:endParaRPr lang="zh-CN" altLang="en-US" dirty="0"/>
        </a:p>
      </dgm:t>
    </dgm:pt>
    <dgm:pt modelId="{3C2FB787-62C1-2D48-8C0C-23882D134A2A}" type="parTrans" cxnId="{69D0177A-C9D3-1446-8AE7-DE4ACBCA8772}">
      <dgm:prSet/>
      <dgm:spPr/>
      <dgm:t>
        <a:bodyPr/>
        <a:lstStyle/>
        <a:p>
          <a:endParaRPr lang="zh-CN" altLang="en-US"/>
        </a:p>
      </dgm:t>
    </dgm:pt>
    <dgm:pt modelId="{4AB695D0-5D82-454B-9FA4-7AA5681CB6C2}" type="sibTrans" cxnId="{69D0177A-C9D3-1446-8AE7-DE4ACBCA8772}">
      <dgm:prSet/>
      <dgm:spPr/>
      <dgm:t>
        <a:bodyPr/>
        <a:lstStyle/>
        <a:p>
          <a:endParaRPr lang="zh-CN" altLang="en-US"/>
        </a:p>
      </dgm:t>
    </dgm:pt>
    <dgm:pt modelId="{41DE1344-93A7-D64D-ACA2-848C8C55659D}">
      <dgm:prSet phldrT="[文本]"/>
      <dgm:spPr/>
      <dgm:t>
        <a:bodyPr/>
        <a:lstStyle/>
        <a:p>
          <a:r>
            <a:rPr lang="en-US" altLang="zh-CN" dirty="0" smtClean="0"/>
            <a:t>Dynamo</a:t>
          </a:r>
          <a:endParaRPr lang="zh-CN" altLang="en-US" dirty="0" smtClean="0"/>
        </a:p>
        <a:p>
          <a:r>
            <a:rPr lang="en-US" altLang="zh-CN" dirty="0" smtClean="0"/>
            <a:t>Gossip</a:t>
          </a:r>
          <a:endParaRPr lang="zh-CN" altLang="en-US" dirty="0" smtClean="0"/>
        </a:p>
      </dgm:t>
    </dgm:pt>
    <dgm:pt modelId="{209FE934-E70F-FC44-AF53-880661A24CEE}" type="parTrans" cxnId="{B867FE2E-7D53-0E44-9CB7-7A8793740027}">
      <dgm:prSet/>
      <dgm:spPr/>
      <dgm:t>
        <a:bodyPr/>
        <a:lstStyle/>
        <a:p>
          <a:endParaRPr lang="zh-CN" altLang="en-US"/>
        </a:p>
      </dgm:t>
    </dgm:pt>
    <dgm:pt modelId="{16420E37-0963-C14A-B7D9-866BC4F3B23A}" type="sibTrans" cxnId="{B867FE2E-7D53-0E44-9CB7-7A8793740027}">
      <dgm:prSet/>
      <dgm:spPr/>
      <dgm:t>
        <a:bodyPr/>
        <a:lstStyle/>
        <a:p>
          <a:endParaRPr lang="zh-CN" altLang="en-US"/>
        </a:p>
      </dgm:t>
    </dgm:pt>
    <dgm:pt modelId="{72116461-8828-F346-BBA8-2425BC291C3B}">
      <dgm:prSet phldrT="[文本]"/>
      <dgm:spPr/>
      <dgm:t>
        <a:bodyPr/>
        <a:lstStyle/>
        <a:p>
          <a:r>
            <a:rPr lang="zh-CN" altLang="en-US" dirty="0" smtClean="0"/>
            <a:t>集成</a:t>
          </a:r>
          <a:r>
            <a:rPr lang="en-US" altLang="zh-CN" dirty="0" smtClean="0"/>
            <a:t>DPDK</a:t>
          </a:r>
          <a:endParaRPr lang="zh-CN" altLang="en-US" dirty="0"/>
        </a:p>
      </dgm:t>
    </dgm:pt>
    <dgm:pt modelId="{B7B94824-14A7-B641-A619-0E3D9B9F5EC2}" type="parTrans" cxnId="{93C7B2C6-6B61-984C-A664-4934A42A7E17}">
      <dgm:prSet/>
      <dgm:spPr/>
      <dgm:t>
        <a:bodyPr/>
        <a:lstStyle/>
        <a:p>
          <a:endParaRPr lang="zh-CN" altLang="en-US"/>
        </a:p>
      </dgm:t>
    </dgm:pt>
    <dgm:pt modelId="{5849BC63-B289-6D46-AEE2-44ABA5222BDE}" type="sibTrans" cxnId="{93C7B2C6-6B61-984C-A664-4934A42A7E17}">
      <dgm:prSet/>
      <dgm:spPr/>
      <dgm:t>
        <a:bodyPr/>
        <a:lstStyle/>
        <a:p>
          <a:endParaRPr lang="zh-CN" altLang="en-US"/>
        </a:p>
      </dgm:t>
    </dgm:pt>
    <dgm:pt modelId="{9218BF3C-4379-DD4C-B744-509D844126E7}">
      <dgm:prSet phldrT="[文本]"/>
      <dgm:spPr/>
      <dgm:t>
        <a:bodyPr/>
        <a:lstStyle/>
        <a:p>
          <a:r>
            <a:rPr lang="en-US" altLang="zh-CN" dirty="0" smtClean="0"/>
            <a:t>Fastest</a:t>
          </a:r>
          <a:r>
            <a:rPr lang="zh-CN" altLang="en-US" dirty="0" smtClean="0"/>
            <a:t> </a:t>
          </a:r>
          <a:r>
            <a:rPr lang="en-US" altLang="zh-CN" dirty="0" smtClean="0"/>
            <a:t>Distributed</a:t>
          </a:r>
          <a:r>
            <a:rPr lang="zh-CN" altLang="en-US" dirty="0" smtClean="0"/>
            <a:t> </a:t>
          </a:r>
          <a:r>
            <a:rPr lang="en-US" altLang="zh-CN" dirty="0" smtClean="0"/>
            <a:t>Database</a:t>
          </a:r>
          <a:endParaRPr lang="zh-CN" altLang="en-US" dirty="0"/>
        </a:p>
      </dgm:t>
    </dgm:pt>
    <dgm:pt modelId="{AC17E0F3-BE0C-DE4F-860F-C8EC15627CC0}" type="parTrans" cxnId="{60CD9640-85B4-4641-96B0-2088FF555CE9}">
      <dgm:prSet/>
      <dgm:spPr/>
      <dgm:t>
        <a:bodyPr/>
        <a:lstStyle/>
        <a:p>
          <a:endParaRPr lang="zh-CN" altLang="en-US"/>
        </a:p>
      </dgm:t>
    </dgm:pt>
    <dgm:pt modelId="{3746D3D9-E973-2445-9BA9-113BF359EF4A}" type="sibTrans" cxnId="{60CD9640-85B4-4641-96B0-2088FF555CE9}">
      <dgm:prSet/>
      <dgm:spPr/>
      <dgm:t>
        <a:bodyPr/>
        <a:lstStyle/>
        <a:p>
          <a:endParaRPr lang="zh-CN" altLang="en-US"/>
        </a:p>
      </dgm:t>
    </dgm:pt>
    <dgm:pt modelId="{E69FC995-3897-8745-80B4-5772F731FBA8}" type="pres">
      <dgm:prSet presAssocID="{5B8E8B40-E29D-2649-BA50-549BA33D1306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1DFFD0-4B28-4A4E-9FCB-F88A63330D07}" type="pres">
      <dgm:prSet presAssocID="{5B8E8B40-E29D-2649-BA50-549BA33D1306}" presName="axisShape" presStyleLbl="bgShp" presStyleIdx="0" presStyleCnt="1"/>
      <dgm:spPr/>
    </dgm:pt>
    <dgm:pt modelId="{C1537E5D-96CC-BD4C-BDDF-4E5C9F157A05}" type="pres">
      <dgm:prSet presAssocID="{5B8E8B40-E29D-2649-BA50-549BA33D1306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37F9E3-BED3-8048-A5D7-7CA10694ECE4}" type="pres">
      <dgm:prSet presAssocID="{5B8E8B40-E29D-2649-BA50-549BA33D1306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65AEFD-B24B-214E-8A33-08EAD900EEAC}" type="pres">
      <dgm:prSet presAssocID="{5B8E8B40-E29D-2649-BA50-549BA33D1306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1F2E24-B604-524B-A800-E2448E6020FD}" type="pres">
      <dgm:prSet presAssocID="{5B8E8B40-E29D-2649-BA50-549BA33D1306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3C7B2C6-6B61-984C-A664-4934A42A7E17}" srcId="{5B8E8B40-E29D-2649-BA50-549BA33D1306}" destId="{72116461-8828-F346-BBA8-2425BC291C3B}" srcOrd="2" destOrd="0" parTransId="{B7B94824-14A7-B641-A619-0E3D9B9F5EC2}" sibTransId="{5849BC63-B289-6D46-AEE2-44ABA5222BDE}"/>
    <dgm:cxn modelId="{253223F7-3220-B54E-9543-E0A0BF955A3D}" type="presOf" srcId="{72116461-8828-F346-BBA8-2425BC291C3B}" destId="{0D65AEFD-B24B-214E-8A33-08EAD900EEAC}" srcOrd="0" destOrd="0" presId="urn:microsoft.com/office/officeart/2005/8/layout/matrix2"/>
    <dgm:cxn modelId="{0C39078F-538A-B84B-9B93-A7BA0C585F3A}" type="presOf" srcId="{5B8E8B40-E29D-2649-BA50-549BA33D1306}" destId="{E69FC995-3897-8745-80B4-5772F731FBA8}" srcOrd="0" destOrd="0" presId="urn:microsoft.com/office/officeart/2005/8/layout/matrix2"/>
    <dgm:cxn modelId="{40D0CCE5-B8C2-4C49-8196-7DB24D3822A2}" type="presOf" srcId="{41DE1344-93A7-D64D-ACA2-848C8C55659D}" destId="{0B37F9E3-BED3-8048-A5D7-7CA10694ECE4}" srcOrd="0" destOrd="0" presId="urn:microsoft.com/office/officeart/2005/8/layout/matrix2"/>
    <dgm:cxn modelId="{60CD9640-85B4-4641-96B0-2088FF555CE9}" srcId="{5B8E8B40-E29D-2649-BA50-549BA33D1306}" destId="{9218BF3C-4379-DD4C-B744-509D844126E7}" srcOrd="3" destOrd="0" parTransId="{AC17E0F3-BE0C-DE4F-860F-C8EC15627CC0}" sibTransId="{3746D3D9-E973-2445-9BA9-113BF359EF4A}"/>
    <dgm:cxn modelId="{14860F4C-29B9-9E49-A7F6-7D82C157447D}" type="presOf" srcId="{F410AB40-5F9D-7A47-8B6F-005CA8F86034}" destId="{C1537E5D-96CC-BD4C-BDDF-4E5C9F157A05}" srcOrd="0" destOrd="0" presId="urn:microsoft.com/office/officeart/2005/8/layout/matrix2"/>
    <dgm:cxn modelId="{EBBB1963-1AA4-0A4A-89F9-4F73F0185C62}" type="presOf" srcId="{9218BF3C-4379-DD4C-B744-509D844126E7}" destId="{B21F2E24-B604-524B-A800-E2448E6020FD}" srcOrd="0" destOrd="0" presId="urn:microsoft.com/office/officeart/2005/8/layout/matrix2"/>
    <dgm:cxn modelId="{B867FE2E-7D53-0E44-9CB7-7A8793740027}" srcId="{5B8E8B40-E29D-2649-BA50-549BA33D1306}" destId="{41DE1344-93A7-D64D-ACA2-848C8C55659D}" srcOrd="1" destOrd="0" parTransId="{209FE934-E70F-FC44-AF53-880661A24CEE}" sibTransId="{16420E37-0963-C14A-B7D9-866BC4F3B23A}"/>
    <dgm:cxn modelId="{69D0177A-C9D3-1446-8AE7-DE4ACBCA8772}" srcId="{5B8E8B40-E29D-2649-BA50-549BA33D1306}" destId="{F410AB40-5F9D-7A47-8B6F-005CA8F86034}" srcOrd="0" destOrd="0" parTransId="{3C2FB787-62C1-2D48-8C0C-23882D134A2A}" sibTransId="{4AB695D0-5D82-454B-9FA4-7AA5681CB6C2}"/>
    <dgm:cxn modelId="{389F155E-BD66-BF4D-A56A-EC33D8C91E53}" type="presParOf" srcId="{E69FC995-3897-8745-80B4-5772F731FBA8}" destId="{501DFFD0-4B28-4A4E-9FCB-F88A63330D07}" srcOrd="0" destOrd="0" presId="urn:microsoft.com/office/officeart/2005/8/layout/matrix2"/>
    <dgm:cxn modelId="{D8C5AFE4-2928-B649-B14D-46209D27AC18}" type="presParOf" srcId="{E69FC995-3897-8745-80B4-5772F731FBA8}" destId="{C1537E5D-96CC-BD4C-BDDF-4E5C9F157A05}" srcOrd="1" destOrd="0" presId="urn:microsoft.com/office/officeart/2005/8/layout/matrix2"/>
    <dgm:cxn modelId="{B702573C-3A8B-2B4C-A76D-00F5721AD7AD}" type="presParOf" srcId="{E69FC995-3897-8745-80B4-5772F731FBA8}" destId="{0B37F9E3-BED3-8048-A5D7-7CA10694ECE4}" srcOrd="2" destOrd="0" presId="urn:microsoft.com/office/officeart/2005/8/layout/matrix2"/>
    <dgm:cxn modelId="{E0E835CA-FA5D-B240-AB9B-7D044C8EFE18}" type="presParOf" srcId="{E69FC995-3897-8745-80B4-5772F731FBA8}" destId="{0D65AEFD-B24B-214E-8A33-08EAD900EEAC}" srcOrd="3" destOrd="0" presId="urn:microsoft.com/office/officeart/2005/8/layout/matrix2"/>
    <dgm:cxn modelId="{69419866-5A40-2B40-BCD6-F71102578E15}" type="presParOf" srcId="{E69FC995-3897-8745-80B4-5772F731FBA8}" destId="{B21F2E24-B604-524B-A800-E2448E6020FD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8515EA-BBBD-0848-B692-6C92A724D5A6}" type="doc">
      <dgm:prSet loTypeId="urn:microsoft.com/office/officeart/2005/8/layout/cycle4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E834AE3B-5E26-BD47-BDA9-5BB87D188111}">
      <dgm:prSet phldrT="[文本]"/>
      <dgm:spPr/>
      <dgm:t>
        <a:bodyPr/>
        <a:lstStyle/>
        <a:p>
          <a:r>
            <a:rPr lang="en-US" altLang="zh-CN" dirty="0" smtClean="0"/>
            <a:t>Using</a:t>
          </a:r>
          <a:r>
            <a:rPr lang="zh-CN" altLang="en-US" dirty="0" smtClean="0"/>
            <a:t> </a:t>
          </a:r>
          <a:r>
            <a:rPr lang="en-US" altLang="zh-CN" dirty="0" smtClean="0"/>
            <a:t>Proxy</a:t>
          </a:r>
          <a:endParaRPr lang="zh-CN" altLang="en-US" dirty="0"/>
        </a:p>
      </dgm:t>
    </dgm:pt>
    <dgm:pt modelId="{8C2BC197-2786-284E-B722-901ADBF65E94}" type="parTrans" cxnId="{D9562A96-CD25-8C41-A3DA-14A5E20B496A}">
      <dgm:prSet/>
      <dgm:spPr/>
      <dgm:t>
        <a:bodyPr/>
        <a:lstStyle/>
        <a:p>
          <a:endParaRPr lang="zh-CN" altLang="en-US"/>
        </a:p>
      </dgm:t>
    </dgm:pt>
    <dgm:pt modelId="{9D3AB6A6-44A9-A14E-B3B2-E71583882298}" type="sibTrans" cxnId="{D9562A96-CD25-8C41-A3DA-14A5E20B496A}">
      <dgm:prSet/>
      <dgm:spPr/>
      <dgm:t>
        <a:bodyPr/>
        <a:lstStyle/>
        <a:p>
          <a:endParaRPr lang="zh-CN" altLang="en-US"/>
        </a:p>
      </dgm:t>
    </dgm:pt>
    <dgm:pt modelId="{FEE7874D-FF0D-5D4E-AA7C-AF3A727B70F4}">
      <dgm:prSet phldrT="[文本]"/>
      <dgm:spPr/>
      <dgm:t>
        <a:bodyPr/>
        <a:lstStyle/>
        <a:p>
          <a:pPr marL="228600" marR="0" lvl="1" indent="-228600" algn="l" defTabSz="9334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zh-CN" altLang="en-US" dirty="0" smtClean="0"/>
            <a:t>更长的请求链路</a:t>
          </a:r>
          <a:endParaRPr lang="zh-CN" altLang="en-US" dirty="0"/>
        </a:p>
      </dgm:t>
    </dgm:pt>
    <dgm:pt modelId="{6F246535-3C35-0740-9CBC-8740701DE64E}" type="parTrans" cxnId="{C24F59F6-CCEA-9348-83A3-CB4E4657BC5F}">
      <dgm:prSet/>
      <dgm:spPr/>
      <dgm:t>
        <a:bodyPr/>
        <a:lstStyle/>
        <a:p>
          <a:endParaRPr lang="zh-CN" altLang="en-US"/>
        </a:p>
      </dgm:t>
    </dgm:pt>
    <dgm:pt modelId="{BDBF0B7F-F722-A041-8EBC-633598EA9B1E}" type="sibTrans" cxnId="{C24F59F6-CCEA-9348-83A3-CB4E4657BC5F}">
      <dgm:prSet/>
      <dgm:spPr/>
      <dgm:t>
        <a:bodyPr/>
        <a:lstStyle/>
        <a:p>
          <a:endParaRPr lang="zh-CN" altLang="en-US"/>
        </a:p>
      </dgm:t>
    </dgm:pt>
    <dgm:pt modelId="{2E906032-6A2C-3E42-834C-3C934E5C0BF1}">
      <dgm:prSet phldrT="[文本]"/>
      <dgm:spPr/>
      <dgm:t>
        <a:bodyPr/>
        <a:lstStyle/>
        <a:p>
          <a:r>
            <a:rPr lang="zh-CN" altLang="en-US" dirty="0" smtClean="0"/>
            <a:t>架构陈旧</a:t>
          </a:r>
          <a:endParaRPr lang="zh-CN" altLang="en-US" dirty="0"/>
        </a:p>
      </dgm:t>
    </dgm:pt>
    <dgm:pt modelId="{6D221D90-CF8A-B540-B44D-053963129FB5}" type="parTrans" cxnId="{323467BC-ECC9-7841-AF2C-68D3A60EE308}">
      <dgm:prSet/>
      <dgm:spPr/>
      <dgm:t>
        <a:bodyPr/>
        <a:lstStyle/>
        <a:p>
          <a:endParaRPr lang="zh-CN" altLang="en-US"/>
        </a:p>
      </dgm:t>
    </dgm:pt>
    <dgm:pt modelId="{2EAF94BA-0B06-7243-A4F0-6FE15A167FFB}" type="sibTrans" cxnId="{323467BC-ECC9-7841-AF2C-68D3A60EE308}">
      <dgm:prSet/>
      <dgm:spPr/>
      <dgm:t>
        <a:bodyPr/>
        <a:lstStyle/>
        <a:p>
          <a:endParaRPr lang="zh-CN" altLang="en-US"/>
        </a:p>
      </dgm:t>
    </dgm:pt>
    <dgm:pt modelId="{6214DE82-8982-B04B-ACF2-6C8C917B7F21}">
      <dgm:prSet phldrT="[文本]"/>
      <dgm:spPr/>
      <dgm:t>
        <a:bodyPr/>
        <a:lstStyle/>
        <a:p>
          <a:r>
            <a:rPr lang="en-US" altLang="zh-CN" dirty="0" smtClean="0"/>
            <a:t>Read</a:t>
          </a:r>
          <a:r>
            <a:rPr lang="zh-CN" altLang="en-US" dirty="0" smtClean="0"/>
            <a:t> </a:t>
          </a:r>
          <a:r>
            <a:rPr lang="en-US" altLang="zh-CN" dirty="0" smtClean="0"/>
            <a:t>Repair</a:t>
          </a:r>
          <a:endParaRPr lang="zh-CN" altLang="en-US" dirty="0"/>
        </a:p>
      </dgm:t>
    </dgm:pt>
    <dgm:pt modelId="{8EE8019A-1BDD-A242-93DE-16B4D8944233}" type="parTrans" cxnId="{57614002-5889-9E40-9D4C-697342FEF74D}">
      <dgm:prSet/>
      <dgm:spPr/>
      <dgm:t>
        <a:bodyPr/>
        <a:lstStyle/>
        <a:p>
          <a:endParaRPr lang="zh-CN" altLang="en-US"/>
        </a:p>
      </dgm:t>
    </dgm:pt>
    <dgm:pt modelId="{CA8240B1-66B2-2F4E-9792-DCEC2DC2687B}" type="sibTrans" cxnId="{57614002-5889-9E40-9D4C-697342FEF74D}">
      <dgm:prSet/>
      <dgm:spPr/>
      <dgm:t>
        <a:bodyPr/>
        <a:lstStyle/>
        <a:p>
          <a:endParaRPr lang="zh-CN" altLang="en-US"/>
        </a:p>
      </dgm:t>
    </dgm:pt>
    <dgm:pt modelId="{EAA4251E-9523-C746-8829-03D5D50F3E3E}">
      <dgm:prSet phldrT="[文本]"/>
      <dgm:spPr/>
      <dgm:t>
        <a:bodyPr/>
        <a:lstStyle/>
        <a:p>
          <a:r>
            <a:rPr lang="en-US" altLang="zh-CN" dirty="0" smtClean="0"/>
            <a:t>DPDK</a:t>
          </a:r>
          <a:r>
            <a:rPr lang="zh-CN" altLang="en-US" dirty="0" smtClean="0"/>
            <a:t>？</a:t>
          </a:r>
          <a:endParaRPr lang="zh-CN" altLang="en-US" dirty="0"/>
        </a:p>
      </dgm:t>
    </dgm:pt>
    <dgm:pt modelId="{39AE7C12-E5E1-C54D-996C-FA4EB2B7861A}" type="parTrans" cxnId="{EB4B65D2-0625-8A43-947A-B7BBBBCC1B32}">
      <dgm:prSet/>
      <dgm:spPr/>
      <dgm:t>
        <a:bodyPr/>
        <a:lstStyle/>
        <a:p>
          <a:endParaRPr lang="zh-CN" altLang="en-US"/>
        </a:p>
      </dgm:t>
    </dgm:pt>
    <dgm:pt modelId="{6E29F1AF-653F-EA44-88B2-C8F5150DAA50}" type="sibTrans" cxnId="{EB4B65D2-0625-8A43-947A-B7BBBBCC1B32}">
      <dgm:prSet/>
      <dgm:spPr/>
      <dgm:t>
        <a:bodyPr/>
        <a:lstStyle/>
        <a:p>
          <a:endParaRPr lang="zh-CN" altLang="en-US"/>
        </a:p>
      </dgm:t>
    </dgm:pt>
    <dgm:pt modelId="{95C2F687-5889-854F-A689-CC5DF858DAC4}">
      <dgm:prSet phldrT="[文本]"/>
      <dgm:spPr/>
      <dgm:t>
        <a:bodyPr/>
        <a:lstStyle/>
        <a:p>
          <a:r>
            <a:rPr lang="zh-CN" altLang="en-US" dirty="0" smtClean="0"/>
            <a:t>对于数据库系统，</a:t>
          </a:r>
          <a:r>
            <a:rPr lang="en-US" altLang="zh-CN" dirty="0" smtClean="0"/>
            <a:t>DPDK</a:t>
          </a:r>
          <a:r>
            <a:rPr lang="zh-CN" altLang="en-US" dirty="0" smtClean="0"/>
            <a:t>真的有用吗？</a:t>
          </a:r>
          <a:endParaRPr lang="zh-CN" altLang="en-US" dirty="0"/>
        </a:p>
      </dgm:t>
    </dgm:pt>
    <dgm:pt modelId="{B86AFDB1-CA13-134E-8D70-C2A06D42E0AF}" type="parTrans" cxnId="{021D044C-6C44-9348-B548-552CC1CD15B8}">
      <dgm:prSet/>
      <dgm:spPr/>
      <dgm:t>
        <a:bodyPr/>
        <a:lstStyle/>
        <a:p>
          <a:endParaRPr lang="zh-CN" altLang="en-US"/>
        </a:p>
      </dgm:t>
    </dgm:pt>
    <dgm:pt modelId="{1C447490-746B-474C-BB20-6A50599B57D8}" type="sibTrans" cxnId="{021D044C-6C44-9348-B548-552CC1CD15B8}">
      <dgm:prSet/>
      <dgm:spPr/>
      <dgm:t>
        <a:bodyPr/>
        <a:lstStyle/>
        <a:p>
          <a:endParaRPr lang="zh-CN" altLang="en-US"/>
        </a:p>
      </dgm:t>
    </dgm:pt>
    <dgm:pt modelId="{D34D2C80-F194-4D4A-9DE4-5A1268F9E08E}">
      <dgm:prSet phldrT="[文本]"/>
      <dgm:spPr/>
      <dgm:t>
        <a:bodyPr/>
        <a:lstStyle/>
        <a:p>
          <a:r>
            <a:rPr lang="en-US" altLang="zh-CN" dirty="0" smtClean="0"/>
            <a:t>Dynamo</a:t>
          </a:r>
          <a:endParaRPr lang="zh-CN" altLang="en-US" dirty="0"/>
        </a:p>
      </dgm:t>
    </dgm:pt>
    <dgm:pt modelId="{38AE92D5-0C60-CB4B-8E53-CE22ECB2D259}" type="parTrans" cxnId="{EC6E9C03-7B5F-DA45-A377-B69774F9D783}">
      <dgm:prSet/>
      <dgm:spPr/>
      <dgm:t>
        <a:bodyPr/>
        <a:lstStyle/>
        <a:p>
          <a:endParaRPr lang="zh-CN" altLang="en-US"/>
        </a:p>
      </dgm:t>
    </dgm:pt>
    <dgm:pt modelId="{BE7CF5CA-42E8-6E40-85A2-23CED9E51683}" type="sibTrans" cxnId="{EC6E9C03-7B5F-DA45-A377-B69774F9D783}">
      <dgm:prSet/>
      <dgm:spPr/>
      <dgm:t>
        <a:bodyPr/>
        <a:lstStyle/>
        <a:p>
          <a:endParaRPr lang="zh-CN" altLang="en-US"/>
        </a:p>
      </dgm:t>
    </dgm:pt>
    <dgm:pt modelId="{8FCE41C0-F98E-3D45-AD4A-39008C914373}">
      <dgm:prSet phldrT="[文本]"/>
      <dgm:spPr/>
      <dgm:t>
        <a:bodyPr/>
        <a:lstStyle/>
        <a:p>
          <a:r>
            <a:rPr lang="zh-CN" altLang="en-US" dirty="0" smtClean="0"/>
            <a:t>每列需要单独存储时间戳</a:t>
          </a:r>
          <a:endParaRPr lang="zh-CN" altLang="en-US" dirty="0"/>
        </a:p>
      </dgm:t>
    </dgm:pt>
    <dgm:pt modelId="{CC7D26AD-3325-4146-B95F-0C175B0E9AF0}" type="parTrans" cxnId="{9756499E-803D-BA4B-AAF5-0CC50B772979}">
      <dgm:prSet/>
      <dgm:spPr/>
      <dgm:t>
        <a:bodyPr/>
        <a:lstStyle/>
        <a:p>
          <a:endParaRPr lang="zh-CN" altLang="en-US"/>
        </a:p>
      </dgm:t>
    </dgm:pt>
    <dgm:pt modelId="{A1372311-EFDA-9C42-969A-08A86E35D678}" type="sibTrans" cxnId="{9756499E-803D-BA4B-AAF5-0CC50B772979}">
      <dgm:prSet/>
      <dgm:spPr/>
      <dgm:t>
        <a:bodyPr/>
        <a:lstStyle/>
        <a:p>
          <a:endParaRPr lang="zh-CN" altLang="en-US"/>
        </a:p>
      </dgm:t>
    </dgm:pt>
    <dgm:pt modelId="{447621B0-7B75-D342-A731-C8A042E18DCA}">
      <dgm:prSet phldrT="[文本]"/>
      <dgm:spPr/>
      <dgm:t>
        <a:bodyPr/>
        <a:lstStyle/>
        <a:p>
          <a:pPr marL="228600" marR="0" lvl="1" indent="-228600" algn="l" defTabSz="9334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altLang="zh-CN" dirty="0" smtClean="0"/>
            <a:t>P99</a:t>
          </a:r>
          <a:r>
            <a:rPr lang="zh-CN" altLang="en-US" dirty="0" smtClean="0"/>
            <a:t>较高</a:t>
          </a:r>
          <a:endParaRPr lang="zh-CN" altLang="en-US" dirty="0"/>
        </a:p>
      </dgm:t>
    </dgm:pt>
    <dgm:pt modelId="{B3492F46-0913-6341-929C-ECD96ED72F8D}" type="parTrans" cxnId="{20282D71-D290-E94F-9545-D7924BD7BD63}">
      <dgm:prSet/>
      <dgm:spPr/>
      <dgm:t>
        <a:bodyPr/>
        <a:lstStyle/>
        <a:p>
          <a:endParaRPr lang="zh-CN" altLang="en-US"/>
        </a:p>
      </dgm:t>
    </dgm:pt>
    <dgm:pt modelId="{4471AC0D-414E-314F-8B2C-EDB7EC1C72B7}" type="sibTrans" cxnId="{20282D71-D290-E94F-9545-D7924BD7BD63}">
      <dgm:prSet/>
      <dgm:spPr/>
      <dgm:t>
        <a:bodyPr/>
        <a:lstStyle/>
        <a:p>
          <a:endParaRPr lang="zh-CN" altLang="en-US"/>
        </a:p>
      </dgm:t>
    </dgm:pt>
    <dgm:pt modelId="{76D7FA06-7977-3F44-A04F-3E2F38B886DF}">
      <dgm:prSet phldrT="[文本]"/>
      <dgm:spPr/>
      <dgm:t>
        <a:bodyPr/>
        <a:lstStyle/>
        <a:p>
          <a:endParaRPr lang="zh-CN" altLang="en-US" dirty="0"/>
        </a:p>
      </dgm:t>
    </dgm:pt>
    <dgm:pt modelId="{5B639DFC-651B-AF47-A150-7C4F15F8CA97}" type="parTrans" cxnId="{21F1CA0A-8EF9-6645-B05E-6BEC8D836147}">
      <dgm:prSet/>
      <dgm:spPr/>
      <dgm:t>
        <a:bodyPr/>
        <a:lstStyle/>
        <a:p>
          <a:endParaRPr lang="zh-CN" altLang="en-US"/>
        </a:p>
      </dgm:t>
    </dgm:pt>
    <dgm:pt modelId="{822979FA-E8D8-F141-B524-EEEF4162E8E9}" type="sibTrans" cxnId="{21F1CA0A-8EF9-6645-B05E-6BEC8D836147}">
      <dgm:prSet/>
      <dgm:spPr/>
      <dgm:t>
        <a:bodyPr/>
        <a:lstStyle/>
        <a:p>
          <a:endParaRPr lang="zh-CN" altLang="en-US"/>
        </a:p>
      </dgm:t>
    </dgm:pt>
    <dgm:pt modelId="{84A50A2A-4882-C64E-8DB5-21EAF2B1545F}">
      <dgm:prSet phldrT="[文本]"/>
      <dgm:spPr/>
      <dgm:t>
        <a:bodyPr/>
        <a:lstStyle/>
        <a:p>
          <a:r>
            <a:rPr lang="en-US" altLang="zh-CN" dirty="0" smtClean="0"/>
            <a:t>Hinted</a:t>
          </a:r>
          <a:r>
            <a:rPr lang="zh-CN" altLang="en-US" dirty="0" smtClean="0"/>
            <a:t> </a:t>
          </a:r>
          <a:r>
            <a:rPr lang="en-US" altLang="zh-CN" dirty="0" smtClean="0"/>
            <a:t>Handoff</a:t>
          </a:r>
          <a:endParaRPr lang="zh-CN" altLang="en-US" dirty="0"/>
        </a:p>
      </dgm:t>
    </dgm:pt>
    <dgm:pt modelId="{DF2331A2-D692-A44E-BD7B-97285984D8DF}" type="parTrans" cxnId="{D52B3217-A92A-E641-BB63-FB43F278B764}">
      <dgm:prSet/>
      <dgm:spPr/>
      <dgm:t>
        <a:bodyPr/>
        <a:lstStyle/>
        <a:p>
          <a:endParaRPr lang="zh-CN" altLang="en-US"/>
        </a:p>
      </dgm:t>
    </dgm:pt>
    <dgm:pt modelId="{1ED216BF-6A72-9444-BF25-E0E6CDE3B366}" type="sibTrans" cxnId="{D52B3217-A92A-E641-BB63-FB43F278B764}">
      <dgm:prSet/>
      <dgm:spPr/>
      <dgm:t>
        <a:bodyPr/>
        <a:lstStyle/>
        <a:p>
          <a:endParaRPr lang="zh-CN" altLang="en-US"/>
        </a:p>
      </dgm:t>
    </dgm:pt>
    <dgm:pt modelId="{12CA2E78-B3EA-5F41-AD1A-172BB425D68D}">
      <dgm:prSet phldrT="[文本]"/>
      <dgm:spPr/>
      <dgm:t>
        <a:bodyPr/>
        <a:lstStyle/>
        <a:p>
          <a:r>
            <a:rPr lang="en-US" altLang="zh-CN" dirty="0" smtClean="0"/>
            <a:t>Gossip</a:t>
          </a:r>
          <a:endParaRPr lang="zh-CN" altLang="en-US" dirty="0"/>
        </a:p>
      </dgm:t>
    </dgm:pt>
    <dgm:pt modelId="{4DF367C4-FA66-FE4F-823D-399D6F6B2D90}" type="parTrans" cxnId="{B3F16741-51D0-BA4A-BD76-71D201D5F4D0}">
      <dgm:prSet/>
      <dgm:spPr/>
      <dgm:t>
        <a:bodyPr/>
        <a:lstStyle/>
        <a:p>
          <a:endParaRPr lang="zh-CN" altLang="en-US"/>
        </a:p>
      </dgm:t>
    </dgm:pt>
    <dgm:pt modelId="{7D539EBE-F5EA-EE48-ADF9-B9C3F4FD0B8C}" type="sibTrans" cxnId="{B3F16741-51D0-BA4A-BD76-71D201D5F4D0}">
      <dgm:prSet/>
      <dgm:spPr/>
      <dgm:t>
        <a:bodyPr/>
        <a:lstStyle/>
        <a:p>
          <a:endParaRPr lang="zh-CN" altLang="en-US"/>
        </a:p>
      </dgm:t>
    </dgm:pt>
    <dgm:pt modelId="{C6D0D2CB-C2A7-4B44-95C8-736E96520D04}" type="pres">
      <dgm:prSet presAssocID="{AE8515EA-BBBD-0848-B692-6C92A724D5A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13FE863-3568-EB4A-9412-FA6D5B9AB4B9}" type="pres">
      <dgm:prSet presAssocID="{AE8515EA-BBBD-0848-B692-6C92A724D5A6}" presName="children" presStyleCnt="0"/>
      <dgm:spPr/>
    </dgm:pt>
    <dgm:pt modelId="{4F0B49E4-7315-C942-AE01-95C1FD299746}" type="pres">
      <dgm:prSet presAssocID="{AE8515EA-BBBD-0848-B692-6C92A724D5A6}" presName="child1group" presStyleCnt="0"/>
      <dgm:spPr/>
    </dgm:pt>
    <dgm:pt modelId="{C9D3C1C6-E94F-BC47-91EF-5FFE32E9CCED}" type="pres">
      <dgm:prSet presAssocID="{AE8515EA-BBBD-0848-B692-6C92A724D5A6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4D1F6287-4D0D-0945-A9F2-31743C72EE8F}" type="pres">
      <dgm:prSet presAssocID="{AE8515EA-BBBD-0848-B692-6C92A724D5A6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980EFD-D758-894C-977E-585C2DD6FFBA}" type="pres">
      <dgm:prSet presAssocID="{AE8515EA-BBBD-0848-B692-6C92A724D5A6}" presName="child2group" presStyleCnt="0"/>
      <dgm:spPr/>
    </dgm:pt>
    <dgm:pt modelId="{F9AF4AD7-29DE-D640-B2BB-0D9EAA7EC075}" type="pres">
      <dgm:prSet presAssocID="{AE8515EA-BBBD-0848-B692-6C92A724D5A6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CE2E1CE1-AE9C-B247-B49E-9523760E6F54}" type="pres">
      <dgm:prSet presAssocID="{AE8515EA-BBBD-0848-B692-6C92A724D5A6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A6ACC4-8DBB-214D-8B8E-4046BDC1F418}" type="pres">
      <dgm:prSet presAssocID="{AE8515EA-BBBD-0848-B692-6C92A724D5A6}" presName="child3group" presStyleCnt="0"/>
      <dgm:spPr/>
    </dgm:pt>
    <dgm:pt modelId="{4DC851AB-F055-7B40-9BF1-0D31DCAA0C73}" type="pres">
      <dgm:prSet presAssocID="{AE8515EA-BBBD-0848-B692-6C92A724D5A6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D9ED8606-C4DD-8E45-A8FC-E696B3EBC47E}" type="pres">
      <dgm:prSet presAssocID="{AE8515EA-BBBD-0848-B692-6C92A724D5A6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7DC0C8-99A3-5B42-BE17-9F8CAC7337D5}" type="pres">
      <dgm:prSet presAssocID="{AE8515EA-BBBD-0848-B692-6C92A724D5A6}" presName="child4group" presStyleCnt="0"/>
      <dgm:spPr/>
    </dgm:pt>
    <dgm:pt modelId="{6C3F9C3B-F509-ED40-868D-021D2B194B15}" type="pres">
      <dgm:prSet presAssocID="{AE8515EA-BBBD-0848-B692-6C92A724D5A6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39574D11-F64F-9245-9995-6EC167845234}" type="pres">
      <dgm:prSet presAssocID="{AE8515EA-BBBD-0848-B692-6C92A724D5A6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AEB191-9039-1249-88DE-A1AE5212C550}" type="pres">
      <dgm:prSet presAssocID="{AE8515EA-BBBD-0848-B692-6C92A724D5A6}" presName="childPlaceholder" presStyleCnt="0"/>
      <dgm:spPr/>
    </dgm:pt>
    <dgm:pt modelId="{D060DC62-CD22-C34B-96EC-F3933593F2A3}" type="pres">
      <dgm:prSet presAssocID="{AE8515EA-BBBD-0848-B692-6C92A724D5A6}" presName="circle" presStyleCnt="0"/>
      <dgm:spPr/>
    </dgm:pt>
    <dgm:pt modelId="{9AC66EEB-F2B5-9D45-9563-3D1D984A1CB4}" type="pres">
      <dgm:prSet presAssocID="{AE8515EA-BBBD-0848-B692-6C92A724D5A6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0E046B-1C00-864E-8F2B-7276F66F6852}" type="pres">
      <dgm:prSet presAssocID="{AE8515EA-BBBD-0848-B692-6C92A724D5A6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70F0706-856A-FF47-A4BE-F986CC67C297}" type="pres">
      <dgm:prSet presAssocID="{AE8515EA-BBBD-0848-B692-6C92A724D5A6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570C94-3045-0B48-8195-5B31806AE48E}" type="pres">
      <dgm:prSet presAssocID="{AE8515EA-BBBD-0848-B692-6C92A724D5A6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C98933-A752-A14A-9501-E289AC7878C3}" type="pres">
      <dgm:prSet presAssocID="{AE8515EA-BBBD-0848-B692-6C92A724D5A6}" presName="quadrantPlaceholder" presStyleCnt="0"/>
      <dgm:spPr/>
    </dgm:pt>
    <dgm:pt modelId="{1827A32C-0E70-E34C-9217-A6E13FC5F9B0}" type="pres">
      <dgm:prSet presAssocID="{AE8515EA-BBBD-0848-B692-6C92A724D5A6}" presName="center1" presStyleLbl="fgShp" presStyleIdx="0" presStyleCnt="2"/>
      <dgm:spPr/>
    </dgm:pt>
    <dgm:pt modelId="{31AFE6B5-FBEB-DF4E-A918-58531730C180}" type="pres">
      <dgm:prSet presAssocID="{AE8515EA-BBBD-0848-B692-6C92A724D5A6}" presName="center2" presStyleLbl="fgShp" presStyleIdx="1" presStyleCnt="2"/>
      <dgm:spPr/>
    </dgm:pt>
  </dgm:ptLst>
  <dgm:cxnLst>
    <dgm:cxn modelId="{323467BC-ECC9-7841-AF2C-68D3A60EE308}" srcId="{AE8515EA-BBBD-0848-B692-6C92A724D5A6}" destId="{2E906032-6A2C-3E42-834C-3C934E5C0BF1}" srcOrd="1" destOrd="0" parTransId="{6D221D90-CF8A-B540-B44D-053963129FB5}" sibTransId="{2EAF94BA-0B06-7243-A4F0-6FE15A167FFB}"/>
    <dgm:cxn modelId="{CB80E28B-11E1-0049-A6C4-1542D75AD1A1}" type="presOf" srcId="{8FCE41C0-F98E-3D45-AD4A-39008C914373}" destId="{39574D11-F64F-9245-9995-6EC167845234}" srcOrd="1" destOrd="0" presId="urn:microsoft.com/office/officeart/2005/8/layout/cycle4"/>
    <dgm:cxn modelId="{CF245047-0A71-2F47-865F-53593C7D493E}" type="presOf" srcId="{95C2F687-5889-854F-A689-CC5DF858DAC4}" destId="{4DC851AB-F055-7B40-9BF1-0D31DCAA0C73}" srcOrd="0" destOrd="0" presId="urn:microsoft.com/office/officeart/2005/8/layout/cycle4"/>
    <dgm:cxn modelId="{DC99485C-5CA9-7D47-8DCE-4D9CA61CDF4C}" type="presOf" srcId="{8FCE41C0-F98E-3D45-AD4A-39008C914373}" destId="{6C3F9C3B-F509-ED40-868D-021D2B194B15}" srcOrd="0" destOrd="0" presId="urn:microsoft.com/office/officeart/2005/8/layout/cycle4"/>
    <dgm:cxn modelId="{A5F42BD1-CF85-1644-90AD-5621028F09E0}" type="presOf" srcId="{84A50A2A-4882-C64E-8DB5-21EAF2B1545F}" destId="{CE2E1CE1-AE9C-B247-B49E-9523760E6F54}" srcOrd="1" destOrd="1" presId="urn:microsoft.com/office/officeart/2005/8/layout/cycle4"/>
    <dgm:cxn modelId="{C24F59F6-CCEA-9348-83A3-CB4E4657BC5F}" srcId="{E834AE3B-5E26-BD47-BDA9-5BB87D188111}" destId="{FEE7874D-FF0D-5D4E-AA7C-AF3A727B70F4}" srcOrd="0" destOrd="0" parTransId="{6F246535-3C35-0740-9CBC-8740701DE64E}" sibTransId="{BDBF0B7F-F722-A041-8EBC-633598EA9B1E}"/>
    <dgm:cxn modelId="{03E15A7B-42AE-F24A-9CB6-2BFCFE24056E}" type="presOf" srcId="{84A50A2A-4882-C64E-8DB5-21EAF2B1545F}" destId="{F9AF4AD7-29DE-D640-B2BB-0D9EAA7EC075}" srcOrd="0" destOrd="1" presId="urn:microsoft.com/office/officeart/2005/8/layout/cycle4"/>
    <dgm:cxn modelId="{32179FDC-717D-0D4E-8108-0A87F561A644}" type="presOf" srcId="{D34D2C80-F194-4D4A-9DE4-5A1268F9E08E}" destId="{45570C94-3045-0B48-8195-5B31806AE48E}" srcOrd="0" destOrd="0" presId="urn:microsoft.com/office/officeart/2005/8/layout/cycle4"/>
    <dgm:cxn modelId="{CC8D982B-3C81-B54C-974E-12D4CE937C35}" type="presOf" srcId="{95C2F687-5889-854F-A689-CC5DF858DAC4}" destId="{D9ED8606-C4DD-8E45-A8FC-E696B3EBC47E}" srcOrd="1" destOrd="0" presId="urn:microsoft.com/office/officeart/2005/8/layout/cycle4"/>
    <dgm:cxn modelId="{EB4B65D2-0625-8A43-947A-B7BBBBCC1B32}" srcId="{AE8515EA-BBBD-0848-B692-6C92A724D5A6}" destId="{EAA4251E-9523-C746-8829-03D5D50F3E3E}" srcOrd="2" destOrd="0" parTransId="{39AE7C12-E5E1-C54D-996C-FA4EB2B7861A}" sibTransId="{6E29F1AF-653F-EA44-88B2-C8F5150DAA50}"/>
    <dgm:cxn modelId="{991915FB-B358-F64F-B6E1-F24E1CE4C970}" type="presOf" srcId="{76D7FA06-7977-3F44-A04F-3E2F38B886DF}" destId="{6C3F9C3B-F509-ED40-868D-021D2B194B15}" srcOrd="0" destOrd="1" presId="urn:microsoft.com/office/officeart/2005/8/layout/cycle4"/>
    <dgm:cxn modelId="{021D044C-6C44-9348-B548-552CC1CD15B8}" srcId="{EAA4251E-9523-C746-8829-03D5D50F3E3E}" destId="{95C2F687-5889-854F-A689-CC5DF858DAC4}" srcOrd="0" destOrd="0" parTransId="{B86AFDB1-CA13-134E-8D70-C2A06D42E0AF}" sibTransId="{1C447490-746B-474C-BB20-6A50599B57D8}"/>
    <dgm:cxn modelId="{90BCC2EB-4C79-D04B-A88A-F5F4F9F1F962}" type="presOf" srcId="{12CA2E78-B3EA-5F41-AD1A-172BB425D68D}" destId="{F9AF4AD7-29DE-D640-B2BB-0D9EAA7EC075}" srcOrd="0" destOrd="2" presId="urn:microsoft.com/office/officeart/2005/8/layout/cycle4"/>
    <dgm:cxn modelId="{E5CA461C-E9D8-CB46-8EE4-C25454F8B41E}" type="presOf" srcId="{12CA2E78-B3EA-5F41-AD1A-172BB425D68D}" destId="{CE2E1CE1-AE9C-B247-B49E-9523760E6F54}" srcOrd="1" destOrd="2" presId="urn:microsoft.com/office/officeart/2005/8/layout/cycle4"/>
    <dgm:cxn modelId="{9756499E-803D-BA4B-AAF5-0CC50B772979}" srcId="{D34D2C80-F194-4D4A-9DE4-5A1268F9E08E}" destId="{8FCE41C0-F98E-3D45-AD4A-39008C914373}" srcOrd="0" destOrd="0" parTransId="{CC7D26AD-3325-4146-B95F-0C175B0E9AF0}" sibTransId="{A1372311-EFDA-9C42-969A-08A86E35D678}"/>
    <dgm:cxn modelId="{D52B3217-A92A-E641-BB63-FB43F278B764}" srcId="{2E906032-6A2C-3E42-834C-3C934E5C0BF1}" destId="{84A50A2A-4882-C64E-8DB5-21EAF2B1545F}" srcOrd="1" destOrd="0" parTransId="{DF2331A2-D692-A44E-BD7B-97285984D8DF}" sibTransId="{1ED216BF-6A72-9444-BF25-E0E6CDE3B366}"/>
    <dgm:cxn modelId="{0240A0E2-7D24-E14D-B838-B1A341FE5356}" type="presOf" srcId="{FEE7874D-FF0D-5D4E-AA7C-AF3A727B70F4}" destId="{4D1F6287-4D0D-0945-A9F2-31743C72EE8F}" srcOrd="1" destOrd="0" presId="urn:microsoft.com/office/officeart/2005/8/layout/cycle4"/>
    <dgm:cxn modelId="{D9562A96-CD25-8C41-A3DA-14A5E20B496A}" srcId="{AE8515EA-BBBD-0848-B692-6C92A724D5A6}" destId="{E834AE3B-5E26-BD47-BDA9-5BB87D188111}" srcOrd="0" destOrd="0" parTransId="{8C2BC197-2786-284E-B722-901ADBF65E94}" sibTransId="{9D3AB6A6-44A9-A14E-B3B2-E71583882298}"/>
    <dgm:cxn modelId="{60E442F5-6A73-674C-A535-15D2F7808499}" type="presOf" srcId="{AE8515EA-BBBD-0848-B692-6C92A724D5A6}" destId="{C6D0D2CB-C2A7-4B44-95C8-736E96520D04}" srcOrd="0" destOrd="0" presId="urn:microsoft.com/office/officeart/2005/8/layout/cycle4"/>
    <dgm:cxn modelId="{B0793D30-3424-1C4B-BCF2-8D070B1A13DF}" type="presOf" srcId="{447621B0-7B75-D342-A731-C8A042E18DCA}" destId="{C9D3C1C6-E94F-BC47-91EF-5FFE32E9CCED}" srcOrd="0" destOrd="1" presId="urn:microsoft.com/office/officeart/2005/8/layout/cycle4"/>
    <dgm:cxn modelId="{9E5B65F5-E09B-9B4F-9E62-E5341B9E3F90}" type="presOf" srcId="{EAA4251E-9523-C746-8829-03D5D50F3E3E}" destId="{170F0706-856A-FF47-A4BE-F986CC67C297}" srcOrd="0" destOrd="0" presId="urn:microsoft.com/office/officeart/2005/8/layout/cycle4"/>
    <dgm:cxn modelId="{21F1CA0A-8EF9-6645-B05E-6BEC8D836147}" srcId="{D34D2C80-F194-4D4A-9DE4-5A1268F9E08E}" destId="{76D7FA06-7977-3F44-A04F-3E2F38B886DF}" srcOrd="1" destOrd="0" parTransId="{5B639DFC-651B-AF47-A150-7C4F15F8CA97}" sibTransId="{822979FA-E8D8-F141-B524-EEEF4162E8E9}"/>
    <dgm:cxn modelId="{B54E4034-8A60-0A48-974E-1332EC5CE228}" type="presOf" srcId="{6214DE82-8982-B04B-ACF2-6C8C917B7F21}" destId="{CE2E1CE1-AE9C-B247-B49E-9523760E6F54}" srcOrd="1" destOrd="0" presId="urn:microsoft.com/office/officeart/2005/8/layout/cycle4"/>
    <dgm:cxn modelId="{20282D71-D290-E94F-9545-D7924BD7BD63}" srcId="{E834AE3B-5E26-BD47-BDA9-5BB87D188111}" destId="{447621B0-7B75-D342-A731-C8A042E18DCA}" srcOrd="1" destOrd="0" parTransId="{B3492F46-0913-6341-929C-ECD96ED72F8D}" sibTransId="{4471AC0D-414E-314F-8B2C-EDB7EC1C72B7}"/>
    <dgm:cxn modelId="{D4FA820F-F68A-BC4C-A4DE-8B3A1310B5FC}" type="presOf" srcId="{447621B0-7B75-D342-A731-C8A042E18DCA}" destId="{4D1F6287-4D0D-0945-A9F2-31743C72EE8F}" srcOrd="1" destOrd="1" presId="urn:microsoft.com/office/officeart/2005/8/layout/cycle4"/>
    <dgm:cxn modelId="{B3F16741-51D0-BA4A-BD76-71D201D5F4D0}" srcId="{2E906032-6A2C-3E42-834C-3C934E5C0BF1}" destId="{12CA2E78-B3EA-5F41-AD1A-172BB425D68D}" srcOrd="2" destOrd="0" parTransId="{4DF367C4-FA66-FE4F-823D-399D6F6B2D90}" sibTransId="{7D539EBE-F5EA-EE48-ADF9-B9C3F4FD0B8C}"/>
    <dgm:cxn modelId="{CB921B1F-AE19-DF42-95F8-3BF048FC6CE2}" type="presOf" srcId="{6214DE82-8982-B04B-ACF2-6C8C917B7F21}" destId="{F9AF4AD7-29DE-D640-B2BB-0D9EAA7EC075}" srcOrd="0" destOrd="0" presId="urn:microsoft.com/office/officeart/2005/8/layout/cycle4"/>
    <dgm:cxn modelId="{033E095D-FB17-4E46-BACB-BF986C85898F}" type="presOf" srcId="{FEE7874D-FF0D-5D4E-AA7C-AF3A727B70F4}" destId="{C9D3C1C6-E94F-BC47-91EF-5FFE32E9CCED}" srcOrd="0" destOrd="0" presId="urn:microsoft.com/office/officeart/2005/8/layout/cycle4"/>
    <dgm:cxn modelId="{123D35B0-AC7F-9848-B60A-F8997ECEF0AA}" type="presOf" srcId="{E834AE3B-5E26-BD47-BDA9-5BB87D188111}" destId="{9AC66EEB-F2B5-9D45-9563-3D1D984A1CB4}" srcOrd="0" destOrd="0" presId="urn:microsoft.com/office/officeart/2005/8/layout/cycle4"/>
    <dgm:cxn modelId="{2ECA45D6-F08A-9749-9313-7F457804FA80}" type="presOf" srcId="{76D7FA06-7977-3F44-A04F-3E2F38B886DF}" destId="{39574D11-F64F-9245-9995-6EC167845234}" srcOrd="1" destOrd="1" presId="urn:microsoft.com/office/officeart/2005/8/layout/cycle4"/>
    <dgm:cxn modelId="{11D2F19D-3C05-AF49-8111-7C9FAB422290}" type="presOf" srcId="{2E906032-6A2C-3E42-834C-3C934E5C0BF1}" destId="{FE0E046B-1C00-864E-8F2B-7276F66F6852}" srcOrd="0" destOrd="0" presId="urn:microsoft.com/office/officeart/2005/8/layout/cycle4"/>
    <dgm:cxn modelId="{EC6E9C03-7B5F-DA45-A377-B69774F9D783}" srcId="{AE8515EA-BBBD-0848-B692-6C92A724D5A6}" destId="{D34D2C80-F194-4D4A-9DE4-5A1268F9E08E}" srcOrd="3" destOrd="0" parTransId="{38AE92D5-0C60-CB4B-8E53-CE22ECB2D259}" sibTransId="{BE7CF5CA-42E8-6E40-85A2-23CED9E51683}"/>
    <dgm:cxn modelId="{57614002-5889-9E40-9D4C-697342FEF74D}" srcId="{2E906032-6A2C-3E42-834C-3C934E5C0BF1}" destId="{6214DE82-8982-B04B-ACF2-6C8C917B7F21}" srcOrd="0" destOrd="0" parTransId="{8EE8019A-1BDD-A242-93DE-16B4D8944233}" sibTransId="{CA8240B1-66B2-2F4E-9792-DCEC2DC2687B}"/>
    <dgm:cxn modelId="{A8B8057C-77C1-5646-A931-4410596C3B01}" type="presParOf" srcId="{C6D0D2CB-C2A7-4B44-95C8-736E96520D04}" destId="{B13FE863-3568-EB4A-9412-FA6D5B9AB4B9}" srcOrd="0" destOrd="0" presId="urn:microsoft.com/office/officeart/2005/8/layout/cycle4"/>
    <dgm:cxn modelId="{ACA5B260-3B2F-B149-89E0-CE9640B11EB1}" type="presParOf" srcId="{B13FE863-3568-EB4A-9412-FA6D5B9AB4B9}" destId="{4F0B49E4-7315-C942-AE01-95C1FD299746}" srcOrd="0" destOrd="0" presId="urn:microsoft.com/office/officeart/2005/8/layout/cycle4"/>
    <dgm:cxn modelId="{0A661714-4A45-E348-9DAE-F97B9BA269DE}" type="presParOf" srcId="{4F0B49E4-7315-C942-AE01-95C1FD299746}" destId="{C9D3C1C6-E94F-BC47-91EF-5FFE32E9CCED}" srcOrd="0" destOrd="0" presId="urn:microsoft.com/office/officeart/2005/8/layout/cycle4"/>
    <dgm:cxn modelId="{2C5CFDF9-3021-624A-AE91-7D618546BBAB}" type="presParOf" srcId="{4F0B49E4-7315-C942-AE01-95C1FD299746}" destId="{4D1F6287-4D0D-0945-A9F2-31743C72EE8F}" srcOrd="1" destOrd="0" presId="urn:microsoft.com/office/officeart/2005/8/layout/cycle4"/>
    <dgm:cxn modelId="{E2B3CC87-CF65-8247-BDA3-B874D0D47916}" type="presParOf" srcId="{B13FE863-3568-EB4A-9412-FA6D5B9AB4B9}" destId="{DC980EFD-D758-894C-977E-585C2DD6FFBA}" srcOrd="1" destOrd="0" presId="urn:microsoft.com/office/officeart/2005/8/layout/cycle4"/>
    <dgm:cxn modelId="{72E17881-4640-CD47-91A7-5D48F1911BD3}" type="presParOf" srcId="{DC980EFD-D758-894C-977E-585C2DD6FFBA}" destId="{F9AF4AD7-29DE-D640-B2BB-0D9EAA7EC075}" srcOrd="0" destOrd="0" presId="urn:microsoft.com/office/officeart/2005/8/layout/cycle4"/>
    <dgm:cxn modelId="{C1F4F808-4EF3-144E-8CC2-F7166FA4E661}" type="presParOf" srcId="{DC980EFD-D758-894C-977E-585C2DD6FFBA}" destId="{CE2E1CE1-AE9C-B247-B49E-9523760E6F54}" srcOrd="1" destOrd="0" presId="urn:microsoft.com/office/officeart/2005/8/layout/cycle4"/>
    <dgm:cxn modelId="{1870F076-EF95-AC4B-BF14-4DC75D4E13E8}" type="presParOf" srcId="{B13FE863-3568-EB4A-9412-FA6D5B9AB4B9}" destId="{B0A6ACC4-8DBB-214D-8B8E-4046BDC1F418}" srcOrd="2" destOrd="0" presId="urn:microsoft.com/office/officeart/2005/8/layout/cycle4"/>
    <dgm:cxn modelId="{60395E5B-B14A-A040-96C7-E6F99108EE64}" type="presParOf" srcId="{B0A6ACC4-8DBB-214D-8B8E-4046BDC1F418}" destId="{4DC851AB-F055-7B40-9BF1-0D31DCAA0C73}" srcOrd="0" destOrd="0" presId="urn:microsoft.com/office/officeart/2005/8/layout/cycle4"/>
    <dgm:cxn modelId="{5C710150-E422-6C4A-AD9A-7AB55AF38F1D}" type="presParOf" srcId="{B0A6ACC4-8DBB-214D-8B8E-4046BDC1F418}" destId="{D9ED8606-C4DD-8E45-A8FC-E696B3EBC47E}" srcOrd="1" destOrd="0" presId="urn:microsoft.com/office/officeart/2005/8/layout/cycle4"/>
    <dgm:cxn modelId="{164567C2-A435-E648-9473-D38844AE88F8}" type="presParOf" srcId="{B13FE863-3568-EB4A-9412-FA6D5B9AB4B9}" destId="{917DC0C8-99A3-5B42-BE17-9F8CAC7337D5}" srcOrd="3" destOrd="0" presId="urn:microsoft.com/office/officeart/2005/8/layout/cycle4"/>
    <dgm:cxn modelId="{4CD3A1CA-A0DB-EC42-99C5-9179596D0425}" type="presParOf" srcId="{917DC0C8-99A3-5B42-BE17-9F8CAC7337D5}" destId="{6C3F9C3B-F509-ED40-868D-021D2B194B15}" srcOrd="0" destOrd="0" presId="urn:microsoft.com/office/officeart/2005/8/layout/cycle4"/>
    <dgm:cxn modelId="{312D9909-DAE4-0B43-8413-42AC917B7CC8}" type="presParOf" srcId="{917DC0C8-99A3-5B42-BE17-9F8CAC7337D5}" destId="{39574D11-F64F-9245-9995-6EC167845234}" srcOrd="1" destOrd="0" presId="urn:microsoft.com/office/officeart/2005/8/layout/cycle4"/>
    <dgm:cxn modelId="{908AC68D-B9B7-3A4B-ACDA-D9C45FD1B930}" type="presParOf" srcId="{B13FE863-3568-EB4A-9412-FA6D5B9AB4B9}" destId="{83AEB191-9039-1249-88DE-A1AE5212C550}" srcOrd="4" destOrd="0" presId="urn:microsoft.com/office/officeart/2005/8/layout/cycle4"/>
    <dgm:cxn modelId="{0D7F3A6B-9CBF-3748-AD3A-85EA333A0CF3}" type="presParOf" srcId="{C6D0D2CB-C2A7-4B44-95C8-736E96520D04}" destId="{D060DC62-CD22-C34B-96EC-F3933593F2A3}" srcOrd="1" destOrd="0" presId="urn:microsoft.com/office/officeart/2005/8/layout/cycle4"/>
    <dgm:cxn modelId="{1FA3AE3A-2318-D943-9166-867366AFBFDC}" type="presParOf" srcId="{D060DC62-CD22-C34B-96EC-F3933593F2A3}" destId="{9AC66EEB-F2B5-9D45-9563-3D1D984A1CB4}" srcOrd="0" destOrd="0" presId="urn:microsoft.com/office/officeart/2005/8/layout/cycle4"/>
    <dgm:cxn modelId="{73F6174B-087D-CE4F-BF6D-20D155522585}" type="presParOf" srcId="{D060DC62-CD22-C34B-96EC-F3933593F2A3}" destId="{FE0E046B-1C00-864E-8F2B-7276F66F6852}" srcOrd="1" destOrd="0" presId="urn:microsoft.com/office/officeart/2005/8/layout/cycle4"/>
    <dgm:cxn modelId="{EF72073D-A6A3-2F4C-8CE8-9AAA1F41D66C}" type="presParOf" srcId="{D060DC62-CD22-C34B-96EC-F3933593F2A3}" destId="{170F0706-856A-FF47-A4BE-F986CC67C297}" srcOrd="2" destOrd="0" presId="urn:microsoft.com/office/officeart/2005/8/layout/cycle4"/>
    <dgm:cxn modelId="{3DF6C5BF-A8E4-E747-9302-75BEEA8566FC}" type="presParOf" srcId="{D060DC62-CD22-C34B-96EC-F3933593F2A3}" destId="{45570C94-3045-0B48-8195-5B31806AE48E}" srcOrd="3" destOrd="0" presId="urn:microsoft.com/office/officeart/2005/8/layout/cycle4"/>
    <dgm:cxn modelId="{20F53971-7FA9-4747-BC86-46B9C0D63A80}" type="presParOf" srcId="{D060DC62-CD22-C34B-96EC-F3933593F2A3}" destId="{0FC98933-A752-A14A-9501-E289AC7878C3}" srcOrd="4" destOrd="0" presId="urn:microsoft.com/office/officeart/2005/8/layout/cycle4"/>
    <dgm:cxn modelId="{23BCD21C-9A37-1C40-880B-81A3D1911547}" type="presParOf" srcId="{C6D0D2CB-C2A7-4B44-95C8-736E96520D04}" destId="{1827A32C-0E70-E34C-9217-A6E13FC5F9B0}" srcOrd="2" destOrd="0" presId="urn:microsoft.com/office/officeart/2005/8/layout/cycle4"/>
    <dgm:cxn modelId="{E311BACE-E6F7-2847-8CA1-5549C6A66CE5}" type="presParOf" srcId="{C6D0D2CB-C2A7-4B44-95C8-736E96520D04}" destId="{31AFE6B5-FBEB-DF4E-A918-58531730C180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8EAA46-3A98-1C4A-90C1-02EB66132C8F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83C8CF-AC31-A046-8AF4-E0F79AE58B48}">
      <dgm:prSet phldrT="[文本]"/>
      <dgm:spPr/>
      <dgm:t>
        <a:bodyPr/>
        <a:lstStyle/>
        <a:p>
          <a:r>
            <a:rPr lang="zh-CN" altLang="en-US" dirty="0" smtClean="0"/>
            <a:t>数据量</a:t>
          </a:r>
          <a:endParaRPr lang="zh-CN" altLang="en-US" dirty="0"/>
        </a:p>
      </dgm:t>
    </dgm:pt>
    <dgm:pt modelId="{DB7A19BB-354D-0442-92A7-1660B708F97F}" type="parTrans" cxnId="{CB8749F9-1C26-5249-9819-D475CF4167E2}">
      <dgm:prSet/>
      <dgm:spPr/>
      <dgm:t>
        <a:bodyPr/>
        <a:lstStyle/>
        <a:p>
          <a:endParaRPr lang="zh-CN" altLang="en-US"/>
        </a:p>
      </dgm:t>
    </dgm:pt>
    <dgm:pt modelId="{1EED4B97-1420-E840-8C4B-53DA6CA3E259}" type="sibTrans" cxnId="{CB8749F9-1C26-5249-9819-D475CF4167E2}">
      <dgm:prSet/>
      <dgm:spPr/>
      <dgm:t>
        <a:bodyPr/>
        <a:lstStyle/>
        <a:p>
          <a:endParaRPr lang="zh-CN" altLang="en-US"/>
        </a:p>
      </dgm:t>
    </dgm:pt>
    <dgm:pt modelId="{7EC77F97-C4F5-7D4A-82FB-97A901A3E664}">
      <dgm:prSet phldrT="[文本]"/>
      <dgm:spPr/>
      <dgm:t>
        <a:bodyPr/>
        <a:lstStyle/>
        <a:p>
          <a:r>
            <a:rPr lang="zh-CN" altLang="en-US" dirty="0" smtClean="0"/>
            <a:t>数十</a:t>
          </a:r>
          <a:r>
            <a:rPr lang="en-US" altLang="zh-CN" dirty="0" smtClean="0"/>
            <a:t>T</a:t>
          </a:r>
          <a:r>
            <a:rPr lang="zh-CN" altLang="en-US" dirty="0" smtClean="0"/>
            <a:t>的数据，多个副本，传统数据库、</a:t>
          </a:r>
          <a:r>
            <a:rPr lang="en-US" altLang="zh-CN" dirty="0" smtClean="0"/>
            <a:t>NoSQL</a:t>
          </a:r>
          <a:r>
            <a:rPr lang="zh-CN" altLang="en-US" dirty="0" smtClean="0"/>
            <a:t>需要数十台机器</a:t>
          </a:r>
          <a:endParaRPr lang="zh-CN" altLang="en-US" dirty="0"/>
        </a:p>
      </dgm:t>
    </dgm:pt>
    <dgm:pt modelId="{5E566E3D-D6E2-3C49-91D0-BFBBCB859069}" type="parTrans" cxnId="{72A1C660-7B62-654E-A981-0BE3F0DB7312}">
      <dgm:prSet/>
      <dgm:spPr/>
      <dgm:t>
        <a:bodyPr/>
        <a:lstStyle/>
        <a:p>
          <a:endParaRPr lang="zh-CN" altLang="en-US"/>
        </a:p>
      </dgm:t>
    </dgm:pt>
    <dgm:pt modelId="{20810CD8-C23B-874D-A943-A3929779928F}" type="sibTrans" cxnId="{72A1C660-7B62-654E-A981-0BE3F0DB7312}">
      <dgm:prSet/>
      <dgm:spPr/>
      <dgm:t>
        <a:bodyPr/>
        <a:lstStyle/>
        <a:p>
          <a:endParaRPr lang="zh-CN" altLang="en-US"/>
        </a:p>
      </dgm:t>
    </dgm:pt>
    <dgm:pt modelId="{BAC13257-1A14-3242-B10F-44F069E165CE}">
      <dgm:prSet phldrT="[文本]"/>
      <dgm:spPr/>
      <dgm:t>
        <a:bodyPr/>
        <a:lstStyle/>
        <a:p>
          <a:r>
            <a:rPr lang="zh-CN" altLang="en-US" dirty="0" smtClean="0"/>
            <a:t>过去的读多写少场景不复存在，每天上百</a:t>
          </a:r>
          <a:r>
            <a:rPr lang="en-US" altLang="zh-CN" dirty="0" smtClean="0"/>
            <a:t>G</a:t>
          </a:r>
          <a:r>
            <a:rPr lang="zh-CN" altLang="en-US" dirty="0" smtClean="0"/>
            <a:t>的数据生成速度</a:t>
          </a:r>
          <a:endParaRPr lang="zh-CN" altLang="en-US" dirty="0"/>
        </a:p>
      </dgm:t>
    </dgm:pt>
    <dgm:pt modelId="{85CFB5EE-4C55-A149-B08F-BFE837A86CF5}" type="parTrans" cxnId="{36050279-299E-454D-9C7D-746517DB9269}">
      <dgm:prSet/>
      <dgm:spPr/>
      <dgm:t>
        <a:bodyPr/>
        <a:lstStyle/>
        <a:p>
          <a:endParaRPr lang="zh-CN" altLang="en-US"/>
        </a:p>
      </dgm:t>
    </dgm:pt>
    <dgm:pt modelId="{B23D94D2-7070-C847-B20C-19050CA56BE9}" type="sibTrans" cxnId="{36050279-299E-454D-9C7D-746517DB9269}">
      <dgm:prSet/>
      <dgm:spPr/>
      <dgm:t>
        <a:bodyPr/>
        <a:lstStyle/>
        <a:p>
          <a:endParaRPr lang="zh-CN" altLang="en-US"/>
        </a:p>
      </dgm:t>
    </dgm:pt>
    <dgm:pt modelId="{DC101292-3B3B-1548-BEFE-3B6D4B8D37AB}">
      <dgm:prSet phldrT="[文本]"/>
      <dgm:spPr/>
      <dgm:t>
        <a:bodyPr/>
        <a:lstStyle/>
        <a:p>
          <a:r>
            <a:rPr lang="zh-CN" altLang="en-US" dirty="0" smtClean="0"/>
            <a:t>并发度</a:t>
          </a:r>
          <a:endParaRPr lang="zh-CN" altLang="en-US" dirty="0"/>
        </a:p>
      </dgm:t>
    </dgm:pt>
    <dgm:pt modelId="{26D5A8DF-E4F6-FB4A-A787-EC4003C7606D}" type="parTrans" cxnId="{42A2139A-1EC2-3C4C-A3D6-E9AEBBC61AE8}">
      <dgm:prSet/>
      <dgm:spPr/>
      <dgm:t>
        <a:bodyPr/>
        <a:lstStyle/>
        <a:p>
          <a:endParaRPr lang="zh-CN" altLang="en-US"/>
        </a:p>
      </dgm:t>
    </dgm:pt>
    <dgm:pt modelId="{ECA218E6-7371-8249-A423-94B944D2660A}" type="sibTrans" cxnId="{42A2139A-1EC2-3C4C-A3D6-E9AEBBC61AE8}">
      <dgm:prSet/>
      <dgm:spPr/>
      <dgm:t>
        <a:bodyPr/>
        <a:lstStyle/>
        <a:p>
          <a:endParaRPr lang="zh-CN" altLang="en-US"/>
        </a:p>
      </dgm:t>
    </dgm:pt>
    <dgm:pt modelId="{6AFF7EE2-7D5D-F147-BAB3-1BB91CAF0E9A}">
      <dgm:prSet phldrT="[文本]"/>
      <dgm:spPr/>
      <dgm:t>
        <a:bodyPr/>
        <a:lstStyle/>
        <a:p>
          <a:r>
            <a:rPr lang="zh-CN" altLang="en-US" dirty="0" smtClean="0"/>
            <a:t>后</a:t>
          </a:r>
          <a:r>
            <a:rPr lang="en-US" altLang="zh-CN" dirty="0" smtClean="0"/>
            <a:t>WEB</a:t>
          </a:r>
          <a:r>
            <a:rPr lang="zh-CN" altLang="en-US" dirty="0" smtClean="0"/>
            <a:t> </a:t>
          </a:r>
          <a:r>
            <a:rPr lang="en-US" altLang="zh-CN" dirty="0" smtClean="0"/>
            <a:t>2.0</a:t>
          </a:r>
          <a:r>
            <a:rPr lang="zh-CN" altLang="en-US" dirty="0" smtClean="0"/>
            <a:t>时代，数据库每秒数万</a:t>
          </a:r>
          <a:r>
            <a:rPr lang="en-US" altLang="zh-CN" dirty="0" smtClean="0"/>
            <a:t>QPS</a:t>
          </a:r>
          <a:endParaRPr lang="zh-CN" altLang="en-US" dirty="0"/>
        </a:p>
      </dgm:t>
    </dgm:pt>
    <dgm:pt modelId="{51FD9610-871C-BC42-BDB9-CAF3700147B1}" type="parTrans" cxnId="{49E23A39-FD36-C946-A436-9B2DCE99DE25}">
      <dgm:prSet/>
      <dgm:spPr/>
      <dgm:t>
        <a:bodyPr/>
        <a:lstStyle/>
        <a:p>
          <a:endParaRPr lang="zh-CN" altLang="en-US"/>
        </a:p>
      </dgm:t>
    </dgm:pt>
    <dgm:pt modelId="{BF672BF9-F3D8-F447-B621-EB772001DDB9}" type="sibTrans" cxnId="{49E23A39-FD36-C946-A436-9B2DCE99DE25}">
      <dgm:prSet/>
      <dgm:spPr/>
      <dgm:t>
        <a:bodyPr/>
        <a:lstStyle/>
        <a:p>
          <a:endParaRPr lang="zh-CN" altLang="en-US"/>
        </a:p>
      </dgm:t>
    </dgm:pt>
    <dgm:pt modelId="{5AB6797F-FF3E-074F-B38C-2B44FD0CBE53}">
      <dgm:prSet phldrT="[文本]"/>
      <dgm:spPr/>
      <dgm:t>
        <a:bodyPr/>
        <a:lstStyle/>
        <a:p>
          <a:r>
            <a:rPr lang="zh-CN" altLang="en-US" dirty="0" smtClean="0"/>
            <a:t>当</a:t>
          </a:r>
          <a:r>
            <a:rPr lang="en-US" altLang="zh-CN" dirty="0" smtClean="0"/>
            <a:t>WEB</a:t>
          </a:r>
          <a:r>
            <a:rPr lang="zh-CN" altLang="en-US" dirty="0" smtClean="0"/>
            <a:t>服务器实现了</a:t>
          </a:r>
          <a:r>
            <a:rPr lang="en-US" altLang="zh-CN" dirty="0" smtClean="0"/>
            <a:t>C100K</a:t>
          </a:r>
          <a:r>
            <a:rPr lang="zh-CN" altLang="en-US" dirty="0" smtClean="0"/>
            <a:t>后，数据库出路在哪</a:t>
          </a:r>
          <a:endParaRPr lang="zh-CN" altLang="en-US" dirty="0"/>
        </a:p>
      </dgm:t>
    </dgm:pt>
    <dgm:pt modelId="{43DAAD65-82AE-E042-9ECF-6E9BB630C666}" type="parTrans" cxnId="{D067B396-8704-204D-AC3D-1AC361F802C9}">
      <dgm:prSet/>
      <dgm:spPr/>
      <dgm:t>
        <a:bodyPr/>
        <a:lstStyle/>
        <a:p>
          <a:endParaRPr lang="zh-CN" altLang="en-US"/>
        </a:p>
      </dgm:t>
    </dgm:pt>
    <dgm:pt modelId="{97E373C2-71E0-174B-A545-2CA9A853EF4A}" type="sibTrans" cxnId="{D067B396-8704-204D-AC3D-1AC361F802C9}">
      <dgm:prSet/>
      <dgm:spPr/>
      <dgm:t>
        <a:bodyPr/>
        <a:lstStyle/>
        <a:p>
          <a:endParaRPr lang="zh-CN" altLang="en-US"/>
        </a:p>
      </dgm:t>
    </dgm:pt>
    <dgm:pt modelId="{84016D8B-D0DC-7346-9B0D-297D03EEB097}">
      <dgm:prSet phldrT="[文本]"/>
      <dgm:spPr/>
      <dgm:t>
        <a:bodyPr/>
        <a:lstStyle/>
        <a:p>
          <a:r>
            <a:rPr lang="zh-CN" altLang="en-US" dirty="0" smtClean="0"/>
            <a:t>可用性</a:t>
          </a:r>
          <a:endParaRPr lang="zh-CN" altLang="en-US" dirty="0"/>
        </a:p>
      </dgm:t>
    </dgm:pt>
    <dgm:pt modelId="{F5AB05E0-F26E-6046-BF12-3747697ECA3B}" type="parTrans" cxnId="{79080D4E-110D-F249-AB61-479ED7513AD9}">
      <dgm:prSet/>
      <dgm:spPr/>
      <dgm:t>
        <a:bodyPr/>
        <a:lstStyle/>
        <a:p>
          <a:endParaRPr lang="zh-CN" altLang="en-US"/>
        </a:p>
      </dgm:t>
    </dgm:pt>
    <dgm:pt modelId="{0DCFDDCD-2BFE-3445-B9B6-670E51DB3427}" type="sibTrans" cxnId="{79080D4E-110D-F249-AB61-479ED7513AD9}">
      <dgm:prSet/>
      <dgm:spPr/>
      <dgm:t>
        <a:bodyPr/>
        <a:lstStyle/>
        <a:p>
          <a:endParaRPr lang="zh-CN" altLang="en-US"/>
        </a:p>
      </dgm:t>
    </dgm:pt>
    <dgm:pt modelId="{AA6CC354-7098-AC47-8D32-3ABCBFCC67B0}">
      <dgm:prSet phldrT="[文本]"/>
      <dgm:spPr/>
      <dgm:t>
        <a:bodyPr/>
        <a:lstStyle/>
        <a:p>
          <a:r>
            <a:rPr lang="zh-CN" altLang="en-US" dirty="0" smtClean="0"/>
            <a:t>极致的用户体验，</a:t>
          </a:r>
          <a:r>
            <a:rPr lang="en-US" altLang="zh-CN" dirty="0" smtClean="0"/>
            <a:t>P99</a:t>
          </a:r>
          <a:r>
            <a:rPr lang="zh-CN" altLang="en-US" dirty="0" smtClean="0"/>
            <a:t>百毫秒以内</a:t>
          </a:r>
          <a:endParaRPr lang="zh-CN" altLang="en-US" dirty="0"/>
        </a:p>
      </dgm:t>
    </dgm:pt>
    <dgm:pt modelId="{D6CBC4AA-52CE-BE42-824D-CDD6FE5D3707}" type="parTrans" cxnId="{E2121CCC-4D6B-C942-807A-F4EE215B8393}">
      <dgm:prSet/>
      <dgm:spPr/>
      <dgm:t>
        <a:bodyPr/>
        <a:lstStyle/>
        <a:p>
          <a:endParaRPr lang="zh-CN" altLang="en-US"/>
        </a:p>
      </dgm:t>
    </dgm:pt>
    <dgm:pt modelId="{7428FCE0-48AD-DD42-A67B-036B20252472}" type="sibTrans" cxnId="{E2121CCC-4D6B-C942-807A-F4EE215B8393}">
      <dgm:prSet/>
      <dgm:spPr/>
      <dgm:t>
        <a:bodyPr/>
        <a:lstStyle/>
        <a:p>
          <a:endParaRPr lang="zh-CN" altLang="en-US"/>
        </a:p>
      </dgm:t>
    </dgm:pt>
    <dgm:pt modelId="{90457CBF-22EB-BE4A-804E-8C2E47227B72}">
      <dgm:prSet phldrT="[文本]"/>
      <dgm:spPr/>
      <dgm:t>
        <a:bodyPr/>
        <a:lstStyle/>
        <a:p>
          <a:r>
            <a:rPr lang="zh-CN" altLang="en-US" dirty="0" smtClean="0"/>
            <a:t>业内渴望的</a:t>
          </a:r>
          <a:r>
            <a:rPr lang="en-US" altLang="zh-CN" dirty="0" smtClean="0"/>
            <a:t>4</a:t>
          </a:r>
          <a:r>
            <a:rPr lang="zh-CN" altLang="en-US" dirty="0" smtClean="0"/>
            <a:t>个</a:t>
          </a:r>
          <a:r>
            <a:rPr lang="en-US" altLang="zh-CN" dirty="0" smtClean="0"/>
            <a:t>9</a:t>
          </a:r>
          <a:r>
            <a:rPr lang="zh-CN" altLang="en-US" dirty="0" smtClean="0"/>
            <a:t>可用性，每年</a:t>
          </a:r>
          <a:r>
            <a:rPr lang="en-US" altLang="zh-CN" dirty="0" smtClean="0"/>
            <a:t>56</a:t>
          </a:r>
          <a:r>
            <a:rPr lang="zh-CN" altLang="en-US" dirty="0" smtClean="0"/>
            <a:t>分钟宕机时间</a:t>
          </a:r>
          <a:endParaRPr lang="zh-CN" altLang="en-US" dirty="0"/>
        </a:p>
      </dgm:t>
    </dgm:pt>
    <dgm:pt modelId="{C1AA3B95-9FF3-134A-A4B1-E63306F766EA}" type="parTrans" cxnId="{CC6A4AB6-E25A-2248-9BB0-80B43AA519CB}">
      <dgm:prSet/>
      <dgm:spPr/>
      <dgm:t>
        <a:bodyPr/>
        <a:lstStyle/>
        <a:p>
          <a:endParaRPr lang="zh-CN" altLang="en-US"/>
        </a:p>
      </dgm:t>
    </dgm:pt>
    <dgm:pt modelId="{6894890A-CEFE-2B46-A860-F5131F3D4464}" type="sibTrans" cxnId="{CC6A4AB6-E25A-2248-9BB0-80B43AA519CB}">
      <dgm:prSet/>
      <dgm:spPr/>
      <dgm:t>
        <a:bodyPr/>
        <a:lstStyle/>
        <a:p>
          <a:endParaRPr lang="zh-CN" altLang="en-US"/>
        </a:p>
      </dgm:t>
    </dgm:pt>
    <dgm:pt modelId="{95753696-C48B-8B49-8441-F4DB49EEB67A}" type="pres">
      <dgm:prSet presAssocID="{078EAA46-3A98-1C4A-90C1-02EB66132C8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2D7908D-DFDB-A346-803D-AA83674E629F}" type="pres">
      <dgm:prSet presAssocID="{D083C8CF-AC31-A046-8AF4-E0F79AE58B48}" presName="composite" presStyleCnt="0"/>
      <dgm:spPr/>
    </dgm:pt>
    <dgm:pt modelId="{6BEFF9DB-B950-1442-B930-EBE6EB1DFC1E}" type="pres">
      <dgm:prSet presAssocID="{D083C8CF-AC31-A046-8AF4-E0F79AE58B48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413501-C6F5-9244-B027-926632C5DFFA}" type="pres">
      <dgm:prSet presAssocID="{D083C8CF-AC31-A046-8AF4-E0F79AE58B48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42F6CE-08C7-C741-931A-A38195DD2A99}" type="pres">
      <dgm:prSet presAssocID="{1EED4B97-1420-E840-8C4B-53DA6CA3E259}" presName="sp" presStyleCnt="0"/>
      <dgm:spPr/>
    </dgm:pt>
    <dgm:pt modelId="{25563928-D1F1-9A40-8401-AE123474C68C}" type="pres">
      <dgm:prSet presAssocID="{DC101292-3B3B-1548-BEFE-3B6D4B8D37AB}" presName="composite" presStyleCnt="0"/>
      <dgm:spPr/>
    </dgm:pt>
    <dgm:pt modelId="{F4E11AED-D833-C743-8D22-129FC0031D2A}" type="pres">
      <dgm:prSet presAssocID="{DC101292-3B3B-1548-BEFE-3B6D4B8D37A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AF3B2F-2C88-1C47-9496-B078AEA27901}" type="pres">
      <dgm:prSet presAssocID="{DC101292-3B3B-1548-BEFE-3B6D4B8D37A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8B7884-2B49-F441-92FA-016920038521}" type="pres">
      <dgm:prSet presAssocID="{ECA218E6-7371-8249-A423-94B944D2660A}" presName="sp" presStyleCnt="0"/>
      <dgm:spPr/>
    </dgm:pt>
    <dgm:pt modelId="{A0C75A82-8157-5944-9773-0AEF2EF533FA}" type="pres">
      <dgm:prSet presAssocID="{84016D8B-D0DC-7346-9B0D-297D03EEB097}" presName="composite" presStyleCnt="0"/>
      <dgm:spPr/>
    </dgm:pt>
    <dgm:pt modelId="{3C98DF61-1F68-354B-88D3-570B41FE2CDA}" type="pres">
      <dgm:prSet presAssocID="{84016D8B-D0DC-7346-9B0D-297D03EEB09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6A3D52-EAFC-1F44-92BF-7481AA49BC45}" type="pres">
      <dgm:prSet presAssocID="{84016D8B-D0DC-7346-9B0D-297D03EEB09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067B396-8704-204D-AC3D-1AC361F802C9}" srcId="{DC101292-3B3B-1548-BEFE-3B6D4B8D37AB}" destId="{5AB6797F-FF3E-074F-B38C-2B44FD0CBE53}" srcOrd="1" destOrd="0" parTransId="{43DAAD65-82AE-E042-9ECF-6E9BB630C666}" sibTransId="{97E373C2-71E0-174B-A545-2CA9A853EF4A}"/>
    <dgm:cxn modelId="{49E23A39-FD36-C946-A436-9B2DCE99DE25}" srcId="{DC101292-3B3B-1548-BEFE-3B6D4B8D37AB}" destId="{6AFF7EE2-7D5D-F147-BAB3-1BB91CAF0E9A}" srcOrd="0" destOrd="0" parTransId="{51FD9610-871C-BC42-BDB9-CAF3700147B1}" sibTransId="{BF672BF9-F3D8-F447-B621-EB772001DDB9}"/>
    <dgm:cxn modelId="{E2121CCC-4D6B-C942-807A-F4EE215B8393}" srcId="{84016D8B-D0DC-7346-9B0D-297D03EEB097}" destId="{AA6CC354-7098-AC47-8D32-3ABCBFCC67B0}" srcOrd="0" destOrd="0" parTransId="{D6CBC4AA-52CE-BE42-824D-CDD6FE5D3707}" sibTransId="{7428FCE0-48AD-DD42-A67B-036B20252472}"/>
    <dgm:cxn modelId="{CA8BB509-81BD-0440-8341-BEBD7AC211A9}" type="presOf" srcId="{6AFF7EE2-7D5D-F147-BAB3-1BB91CAF0E9A}" destId="{59AF3B2F-2C88-1C47-9496-B078AEA27901}" srcOrd="0" destOrd="0" presId="urn:microsoft.com/office/officeart/2005/8/layout/chevron2"/>
    <dgm:cxn modelId="{36050279-299E-454D-9C7D-746517DB9269}" srcId="{D083C8CF-AC31-A046-8AF4-E0F79AE58B48}" destId="{BAC13257-1A14-3242-B10F-44F069E165CE}" srcOrd="1" destOrd="0" parTransId="{85CFB5EE-4C55-A149-B08F-BFE837A86CF5}" sibTransId="{B23D94D2-7070-C847-B20C-19050CA56BE9}"/>
    <dgm:cxn modelId="{5A296BB0-3211-0142-A7F4-BDE111CC8A3C}" type="presOf" srcId="{D083C8CF-AC31-A046-8AF4-E0F79AE58B48}" destId="{6BEFF9DB-B950-1442-B930-EBE6EB1DFC1E}" srcOrd="0" destOrd="0" presId="urn:microsoft.com/office/officeart/2005/8/layout/chevron2"/>
    <dgm:cxn modelId="{CB8749F9-1C26-5249-9819-D475CF4167E2}" srcId="{078EAA46-3A98-1C4A-90C1-02EB66132C8F}" destId="{D083C8CF-AC31-A046-8AF4-E0F79AE58B48}" srcOrd="0" destOrd="0" parTransId="{DB7A19BB-354D-0442-92A7-1660B708F97F}" sibTransId="{1EED4B97-1420-E840-8C4B-53DA6CA3E259}"/>
    <dgm:cxn modelId="{B7582E09-D78F-FD48-BC59-412D5A2C3F97}" type="presOf" srcId="{078EAA46-3A98-1C4A-90C1-02EB66132C8F}" destId="{95753696-C48B-8B49-8441-F4DB49EEB67A}" srcOrd="0" destOrd="0" presId="urn:microsoft.com/office/officeart/2005/8/layout/chevron2"/>
    <dgm:cxn modelId="{2B700CE8-666D-7F41-A515-A997B65B43F4}" type="presOf" srcId="{DC101292-3B3B-1548-BEFE-3B6D4B8D37AB}" destId="{F4E11AED-D833-C743-8D22-129FC0031D2A}" srcOrd="0" destOrd="0" presId="urn:microsoft.com/office/officeart/2005/8/layout/chevron2"/>
    <dgm:cxn modelId="{EC985FC0-7DB3-F14D-848D-ADA3355E420A}" type="presOf" srcId="{90457CBF-22EB-BE4A-804E-8C2E47227B72}" destId="{A46A3D52-EAFC-1F44-92BF-7481AA49BC45}" srcOrd="0" destOrd="1" presId="urn:microsoft.com/office/officeart/2005/8/layout/chevron2"/>
    <dgm:cxn modelId="{79080D4E-110D-F249-AB61-479ED7513AD9}" srcId="{078EAA46-3A98-1C4A-90C1-02EB66132C8F}" destId="{84016D8B-D0DC-7346-9B0D-297D03EEB097}" srcOrd="2" destOrd="0" parTransId="{F5AB05E0-F26E-6046-BF12-3747697ECA3B}" sibTransId="{0DCFDDCD-2BFE-3445-B9B6-670E51DB3427}"/>
    <dgm:cxn modelId="{42A2139A-1EC2-3C4C-A3D6-E9AEBBC61AE8}" srcId="{078EAA46-3A98-1C4A-90C1-02EB66132C8F}" destId="{DC101292-3B3B-1548-BEFE-3B6D4B8D37AB}" srcOrd="1" destOrd="0" parTransId="{26D5A8DF-E4F6-FB4A-A787-EC4003C7606D}" sibTransId="{ECA218E6-7371-8249-A423-94B944D2660A}"/>
    <dgm:cxn modelId="{467EEED4-6C65-034D-AB43-4B23E6193B2E}" type="presOf" srcId="{BAC13257-1A14-3242-B10F-44F069E165CE}" destId="{0F413501-C6F5-9244-B027-926632C5DFFA}" srcOrd="0" destOrd="1" presId="urn:microsoft.com/office/officeart/2005/8/layout/chevron2"/>
    <dgm:cxn modelId="{CC6A4AB6-E25A-2248-9BB0-80B43AA519CB}" srcId="{84016D8B-D0DC-7346-9B0D-297D03EEB097}" destId="{90457CBF-22EB-BE4A-804E-8C2E47227B72}" srcOrd="1" destOrd="0" parTransId="{C1AA3B95-9FF3-134A-A4B1-E63306F766EA}" sibTransId="{6894890A-CEFE-2B46-A860-F5131F3D4464}"/>
    <dgm:cxn modelId="{72A1C660-7B62-654E-A981-0BE3F0DB7312}" srcId="{D083C8CF-AC31-A046-8AF4-E0F79AE58B48}" destId="{7EC77F97-C4F5-7D4A-82FB-97A901A3E664}" srcOrd="0" destOrd="0" parTransId="{5E566E3D-D6E2-3C49-91D0-BFBBCB859069}" sibTransId="{20810CD8-C23B-874D-A943-A3929779928F}"/>
    <dgm:cxn modelId="{6B86706A-3794-8E42-AED7-69E8E3634658}" type="presOf" srcId="{7EC77F97-C4F5-7D4A-82FB-97A901A3E664}" destId="{0F413501-C6F5-9244-B027-926632C5DFFA}" srcOrd="0" destOrd="0" presId="urn:microsoft.com/office/officeart/2005/8/layout/chevron2"/>
    <dgm:cxn modelId="{10D050B7-8C23-F442-812A-72FA9B25AF5C}" type="presOf" srcId="{84016D8B-D0DC-7346-9B0D-297D03EEB097}" destId="{3C98DF61-1F68-354B-88D3-570B41FE2CDA}" srcOrd="0" destOrd="0" presId="urn:microsoft.com/office/officeart/2005/8/layout/chevron2"/>
    <dgm:cxn modelId="{17883D12-6FD0-5941-A182-EA565A4CA3B7}" type="presOf" srcId="{5AB6797F-FF3E-074F-B38C-2B44FD0CBE53}" destId="{59AF3B2F-2C88-1C47-9496-B078AEA27901}" srcOrd="0" destOrd="1" presId="urn:microsoft.com/office/officeart/2005/8/layout/chevron2"/>
    <dgm:cxn modelId="{928EB590-5650-8841-B505-D17A566129F8}" type="presOf" srcId="{AA6CC354-7098-AC47-8D32-3ABCBFCC67B0}" destId="{A46A3D52-EAFC-1F44-92BF-7481AA49BC45}" srcOrd="0" destOrd="0" presId="urn:microsoft.com/office/officeart/2005/8/layout/chevron2"/>
    <dgm:cxn modelId="{5139184A-979F-A64D-9FE3-ECF6216D52BA}" type="presParOf" srcId="{95753696-C48B-8B49-8441-F4DB49EEB67A}" destId="{62D7908D-DFDB-A346-803D-AA83674E629F}" srcOrd="0" destOrd="0" presId="urn:microsoft.com/office/officeart/2005/8/layout/chevron2"/>
    <dgm:cxn modelId="{4FFAFEE9-9389-A841-9CA4-D32C17B03064}" type="presParOf" srcId="{62D7908D-DFDB-A346-803D-AA83674E629F}" destId="{6BEFF9DB-B950-1442-B930-EBE6EB1DFC1E}" srcOrd="0" destOrd="0" presId="urn:microsoft.com/office/officeart/2005/8/layout/chevron2"/>
    <dgm:cxn modelId="{90442D63-8C5F-8448-AEB5-546EFAC22251}" type="presParOf" srcId="{62D7908D-DFDB-A346-803D-AA83674E629F}" destId="{0F413501-C6F5-9244-B027-926632C5DFFA}" srcOrd="1" destOrd="0" presId="urn:microsoft.com/office/officeart/2005/8/layout/chevron2"/>
    <dgm:cxn modelId="{613F56D7-1642-6D43-99DF-DEEFEE4E9F54}" type="presParOf" srcId="{95753696-C48B-8B49-8441-F4DB49EEB67A}" destId="{3042F6CE-08C7-C741-931A-A38195DD2A99}" srcOrd="1" destOrd="0" presId="urn:microsoft.com/office/officeart/2005/8/layout/chevron2"/>
    <dgm:cxn modelId="{81DC849F-4D7C-814F-A711-2833DAD69274}" type="presParOf" srcId="{95753696-C48B-8B49-8441-F4DB49EEB67A}" destId="{25563928-D1F1-9A40-8401-AE123474C68C}" srcOrd="2" destOrd="0" presId="urn:microsoft.com/office/officeart/2005/8/layout/chevron2"/>
    <dgm:cxn modelId="{EE07361F-8B01-624C-B9A6-4DCAA669D403}" type="presParOf" srcId="{25563928-D1F1-9A40-8401-AE123474C68C}" destId="{F4E11AED-D833-C743-8D22-129FC0031D2A}" srcOrd="0" destOrd="0" presId="urn:microsoft.com/office/officeart/2005/8/layout/chevron2"/>
    <dgm:cxn modelId="{CC15D303-5BAE-B54D-87AD-8DFEBAD08249}" type="presParOf" srcId="{25563928-D1F1-9A40-8401-AE123474C68C}" destId="{59AF3B2F-2C88-1C47-9496-B078AEA27901}" srcOrd="1" destOrd="0" presId="urn:microsoft.com/office/officeart/2005/8/layout/chevron2"/>
    <dgm:cxn modelId="{C89879C7-1AA8-7642-8FDA-9290A41FB3F9}" type="presParOf" srcId="{95753696-C48B-8B49-8441-F4DB49EEB67A}" destId="{158B7884-2B49-F441-92FA-016920038521}" srcOrd="3" destOrd="0" presId="urn:microsoft.com/office/officeart/2005/8/layout/chevron2"/>
    <dgm:cxn modelId="{626F7B20-6AC0-BE40-91B5-908381033CE9}" type="presParOf" srcId="{95753696-C48B-8B49-8441-F4DB49EEB67A}" destId="{A0C75A82-8157-5944-9773-0AEF2EF533FA}" srcOrd="4" destOrd="0" presId="urn:microsoft.com/office/officeart/2005/8/layout/chevron2"/>
    <dgm:cxn modelId="{2D5AB5C4-3C64-6C4A-9758-A255780CB0FE}" type="presParOf" srcId="{A0C75A82-8157-5944-9773-0AEF2EF533FA}" destId="{3C98DF61-1F68-354B-88D3-570B41FE2CDA}" srcOrd="0" destOrd="0" presId="urn:microsoft.com/office/officeart/2005/8/layout/chevron2"/>
    <dgm:cxn modelId="{5FAA0F3C-1399-A14E-A009-C2D242995BBC}" type="presParOf" srcId="{A0C75A82-8157-5944-9773-0AEF2EF533FA}" destId="{A46A3D52-EAFC-1F44-92BF-7481AA49BC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78EAA46-3A98-1C4A-90C1-02EB66132C8F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83C8CF-AC31-A046-8AF4-E0F79AE58B48}">
      <dgm:prSet phldrT="[文本]"/>
      <dgm:spPr/>
      <dgm:t>
        <a:bodyPr/>
        <a:lstStyle/>
        <a:p>
          <a:r>
            <a:rPr lang="zh-CN" altLang="en-US" dirty="0" smtClean="0"/>
            <a:t>数据量</a:t>
          </a:r>
          <a:endParaRPr lang="zh-CN" altLang="en-US" dirty="0"/>
        </a:p>
      </dgm:t>
    </dgm:pt>
    <dgm:pt modelId="{DB7A19BB-354D-0442-92A7-1660B708F97F}" type="parTrans" cxnId="{CB8749F9-1C26-5249-9819-D475CF4167E2}">
      <dgm:prSet/>
      <dgm:spPr/>
      <dgm:t>
        <a:bodyPr/>
        <a:lstStyle/>
        <a:p>
          <a:endParaRPr lang="zh-CN" altLang="en-US"/>
        </a:p>
      </dgm:t>
    </dgm:pt>
    <dgm:pt modelId="{1EED4B97-1420-E840-8C4B-53DA6CA3E259}" type="sibTrans" cxnId="{CB8749F9-1C26-5249-9819-D475CF4167E2}">
      <dgm:prSet/>
      <dgm:spPr/>
      <dgm:t>
        <a:bodyPr/>
        <a:lstStyle/>
        <a:p>
          <a:endParaRPr lang="zh-CN" altLang="en-US"/>
        </a:p>
      </dgm:t>
    </dgm:pt>
    <dgm:pt modelId="{7EC77F97-C4F5-7D4A-82FB-97A901A3E664}">
      <dgm:prSet phldrT="[文本]"/>
      <dgm:spPr/>
      <dgm:t>
        <a:bodyPr/>
        <a:lstStyle/>
        <a:p>
          <a:r>
            <a:rPr lang="zh-CN" altLang="en-US" dirty="0" smtClean="0"/>
            <a:t>更高效的存储效率，胜任上百</a:t>
          </a:r>
          <a:r>
            <a:rPr lang="en-US" altLang="zh-CN" dirty="0" smtClean="0"/>
            <a:t>T</a:t>
          </a:r>
          <a:r>
            <a:rPr lang="zh-CN" altLang="en-US" dirty="0" smtClean="0"/>
            <a:t>数据的</a:t>
          </a:r>
          <a:r>
            <a:rPr lang="en-US" altLang="zh-CN" dirty="0" smtClean="0"/>
            <a:t>OLTP</a:t>
          </a:r>
          <a:r>
            <a:rPr lang="zh-CN" altLang="en-US" dirty="0" smtClean="0"/>
            <a:t>场景</a:t>
          </a:r>
          <a:endParaRPr lang="zh-CN" altLang="en-US" dirty="0"/>
        </a:p>
      </dgm:t>
    </dgm:pt>
    <dgm:pt modelId="{5E566E3D-D6E2-3C49-91D0-BFBBCB859069}" type="parTrans" cxnId="{72A1C660-7B62-654E-A981-0BE3F0DB7312}">
      <dgm:prSet/>
      <dgm:spPr/>
      <dgm:t>
        <a:bodyPr/>
        <a:lstStyle/>
        <a:p>
          <a:endParaRPr lang="zh-CN" altLang="en-US"/>
        </a:p>
      </dgm:t>
    </dgm:pt>
    <dgm:pt modelId="{20810CD8-C23B-874D-A943-A3929779928F}" type="sibTrans" cxnId="{72A1C660-7B62-654E-A981-0BE3F0DB7312}">
      <dgm:prSet/>
      <dgm:spPr/>
      <dgm:t>
        <a:bodyPr/>
        <a:lstStyle/>
        <a:p>
          <a:endParaRPr lang="zh-CN" altLang="en-US"/>
        </a:p>
      </dgm:t>
    </dgm:pt>
    <dgm:pt modelId="{DC101292-3B3B-1548-BEFE-3B6D4B8D37AB}">
      <dgm:prSet phldrT="[文本]"/>
      <dgm:spPr/>
      <dgm:t>
        <a:bodyPr/>
        <a:lstStyle/>
        <a:p>
          <a:r>
            <a:rPr lang="zh-CN" altLang="en-US" dirty="0" smtClean="0"/>
            <a:t>性能</a:t>
          </a:r>
          <a:endParaRPr lang="zh-CN" altLang="en-US" dirty="0"/>
        </a:p>
      </dgm:t>
    </dgm:pt>
    <dgm:pt modelId="{26D5A8DF-E4F6-FB4A-A787-EC4003C7606D}" type="parTrans" cxnId="{42A2139A-1EC2-3C4C-A3D6-E9AEBBC61AE8}">
      <dgm:prSet/>
      <dgm:spPr/>
      <dgm:t>
        <a:bodyPr/>
        <a:lstStyle/>
        <a:p>
          <a:endParaRPr lang="zh-CN" altLang="en-US"/>
        </a:p>
      </dgm:t>
    </dgm:pt>
    <dgm:pt modelId="{ECA218E6-7371-8249-A423-94B944D2660A}" type="sibTrans" cxnId="{42A2139A-1EC2-3C4C-A3D6-E9AEBBC61AE8}">
      <dgm:prSet/>
      <dgm:spPr/>
      <dgm:t>
        <a:bodyPr/>
        <a:lstStyle/>
        <a:p>
          <a:endParaRPr lang="zh-CN" altLang="en-US"/>
        </a:p>
      </dgm:t>
    </dgm:pt>
    <dgm:pt modelId="{6AFF7EE2-7D5D-F147-BAB3-1BB91CAF0E9A}">
      <dgm:prSet phldrT="[文本]"/>
      <dgm:spPr/>
      <dgm:t>
        <a:bodyPr/>
        <a:lstStyle/>
        <a:p>
          <a:r>
            <a:rPr lang="zh-CN" altLang="en-US" dirty="0" smtClean="0"/>
            <a:t>每秒单机几十万写入，</a:t>
          </a:r>
          <a:r>
            <a:rPr lang="en-US" altLang="zh-CN" dirty="0" smtClean="0"/>
            <a:t>10W</a:t>
          </a:r>
          <a:r>
            <a:rPr lang="zh-CN" altLang="en-US" dirty="0" smtClean="0"/>
            <a:t>读</a:t>
          </a:r>
          <a:r>
            <a:rPr lang="en-US" altLang="zh-CN" dirty="0" smtClean="0"/>
            <a:t>QPS</a:t>
          </a:r>
          <a:r>
            <a:rPr lang="zh-CN" altLang="en-US" dirty="0" smtClean="0"/>
            <a:t>，媲美</a:t>
          </a:r>
          <a:r>
            <a:rPr lang="en-US" altLang="zh-CN" dirty="0" smtClean="0"/>
            <a:t>Web</a:t>
          </a:r>
          <a:r>
            <a:rPr lang="zh-CN" altLang="en-US" dirty="0" smtClean="0"/>
            <a:t> </a:t>
          </a:r>
          <a:r>
            <a:rPr lang="en-US" altLang="zh-CN" dirty="0" smtClean="0"/>
            <a:t>Server</a:t>
          </a:r>
          <a:endParaRPr lang="zh-CN" altLang="en-US" dirty="0"/>
        </a:p>
      </dgm:t>
    </dgm:pt>
    <dgm:pt modelId="{51FD9610-871C-BC42-BDB9-CAF3700147B1}" type="parTrans" cxnId="{49E23A39-FD36-C946-A436-9B2DCE99DE25}">
      <dgm:prSet/>
      <dgm:spPr/>
      <dgm:t>
        <a:bodyPr/>
        <a:lstStyle/>
        <a:p>
          <a:endParaRPr lang="zh-CN" altLang="en-US"/>
        </a:p>
      </dgm:t>
    </dgm:pt>
    <dgm:pt modelId="{BF672BF9-F3D8-F447-B621-EB772001DDB9}" type="sibTrans" cxnId="{49E23A39-FD36-C946-A436-9B2DCE99DE25}">
      <dgm:prSet/>
      <dgm:spPr/>
      <dgm:t>
        <a:bodyPr/>
        <a:lstStyle/>
        <a:p>
          <a:endParaRPr lang="zh-CN" altLang="en-US"/>
        </a:p>
      </dgm:t>
    </dgm:pt>
    <dgm:pt modelId="{5AB6797F-FF3E-074F-B38C-2B44FD0CBE53}">
      <dgm:prSet phldrT="[文本]"/>
      <dgm:spPr/>
      <dgm:t>
        <a:bodyPr/>
        <a:lstStyle/>
        <a:p>
          <a:r>
            <a:rPr lang="zh-CN" altLang="en-US" dirty="0" smtClean="0"/>
            <a:t>线性扩展，集群规模无上限</a:t>
          </a:r>
          <a:endParaRPr lang="zh-CN" altLang="en-US" dirty="0"/>
        </a:p>
      </dgm:t>
    </dgm:pt>
    <dgm:pt modelId="{43DAAD65-82AE-E042-9ECF-6E9BB630C666}" type="parTrans" cxnId="{D067B396-8704-204D-AC3D-1AC361F802C9}">
      <dgm:prSet/>
      <dgm:spPr/>
      <dgm:t>
        <a:bodyPr/>
        <a:lstStyle/>
        <a:p>
          <a:endParaRPr lang="zh-CN" altLang="en-US"/>
        </a:p>
      </dgm:t>
    </dgm:pt>
    <dgm:pt modelId="{97E373C2-71E0-174B-A545-2CA9A853EF4A}" type="sibTrans" cxnId="{D067B396-8704-204D-AC3D-1AC361F802C9}">
      <dgm:prSet/>
      <dgm:spPr/>
      <dgm:t>
        <a:bodyPr/>
        <a:lstStyle/>
        <a:p>
          <a:endParaRPr lang="zh-CN" altLang="en-US"/>
        </a:p>
      </dgm:t>
    </dgm:pt>
    <dgm:pt modelId="{84016D8B-D0DC-7346-9B0D-297D03EEB097}">
      <dgm:prSet phldrT="[文本]"/>
      <dgm:spPr/>
      <dgm:t>
        <a:bodyPr/>
        <a:lstStyle/>
        <a:p>
          <a:r>
            <a:rPr lang="zh-CN" altLang="en-US" dirty="0" smtClean="0"/>
            <a:t>可用性</a:t>
          </a:r>
          <a:endParaRPr lang="zh-CN" altLang="en-US" dirty="0"/>
        </a:p>
      </dgm:t>
    </dgm:pt>
    <dgm:pt modelId="{F5AB05E0-F26E-6046-BF12-3747697ECA3B}" type="parTrans" cxnId="{79080D4E-110D-F249-AB61-479ED7513AD9}">
      <dgm:prSet/>
      <dgm:spPr/>
      <dgm:t>
        <a:bodyPr/>
        <a:lstStyle/>
        <a:p>
          <a:endParaRPr lang="zh-CN" altLang="en-US"/>
        </a:p>
      </dgm:t>
    </dgm:pt>
    <dgm:pt modelId="{0DCFDDCD-2BFE-3445-B9B6-670E51DB3427}" type="sibTrans" cxnId="{79080D4E-110D-F249-AB61-479ED7513AD9}">
      <dgm:prSet/>
      <dgm:spPr/>
      <dgm:t>
        <a:bodyPr/>
        <a:lstStyle/>
        <a:p>
          <a:endParaRPr lang="zh-CN" altLang="en-US"/>
        </a:p>
      </dgm:t>
    </dgm:pt>
    <dgm:pt modelId="{90457CBF-22EB-BE4A-804E-8C2E47227B72}">
      <dgm:prSet phldrT="[文本]"/>
      <dgm:spPr/>
      <dgm:t>
        <a:bodyPr/>
        <a:lstStyle/>
        <a:p>
          <a:r>
            <a:rPr lang="en-US" altLang="zh-CN" dirty="0" smtClean="0"/>
            <a:t>4</a:t>
          </a:r>
          <a:r>
            <a:rPr lang="zh-CN" altLang="en-US" dirty="0" smtClean="0"/>
            <a:t>个</a:t>
          </a:r>
          <a:r>
            <a:rPr lang="en-US" altLang="zh-CN" dirty="0" smtClean="0"/>
            <a:t>9</a:t>
          </a:r>
          <a:r>
            <a:rPr lang="zh-CN" altLang="en-US" dirty="0" smtClean="0"/>
            <a:t>不再是纸上谈兵</a:t>
          </a:r>
          <a:endParaRPr lang="zh-CN" altLang="en-US" dirty="0"/>
        </a:p>
      </dgm:t>
    </dgm:pt>
    <dgm:pt modelId="{C1AA3B95-9FF3-134A-A4B1-E63306F766EA}" type="parTrans" cxnId="{CC6A4AB6-E25A-2248-9BB0-80B43AA519CB}">
      <dgm:prSet/>
      <dgm:spPr/>
      <dgm:t>
        <a:bodyPr/>
        <a:lstStyle/>
        <a:p>
          <a:endParaRPr lang="zh-CN" altLang="en-US"/>
        </a:p>
      </dgm:t>
    </dgm:pt>
    <dgm:pt modelId="{6894890A-CEFE-2B46-A860-F5131F3D4464}" type="sibTrans" cxnId="{CC6A4AB6-E25A-2248-9BB0-80B43AA519CB}">
      <dgm:prSet/>
      <dgm:spPr/>
      <dgm:t>
        <a:bodyPr/>
        <a:lstStyle/>
        <a:p>
          <a:endParaRPr lang="zh-CN" altLang="en-US"/>
        </a:p>
      </dgm:t>
    </dgm:pt>
    <dgm:pt modelId="{9042E7B1-7F06-2745-B28E-187F8F089750}">
      <dgm:prSet phldrT="[文本]"/>
      <dgm:spPr/>
      <dgm:t>
        <a:bodyPr/>
        <a:lstStyle/>
        <a:p>
          <a:r>
            <a:rPr lang="zh-CN" altLang="en-US" dirty="0" smtClean="0"/>
            <a:t>毫秒级写入延迟，毫秒级读取延迟，百毫秒</a:t>
          </a:r>
          <a:r>
            <a:rPr lang="en-US" altLang="zh-CN" dirty="0" smtClean="0"/>
            <a:t>P99</a:t>
          </a:r>
          <a:r>
            <a:rPr lang="zh-CN" altLang="en-US" dirty="0" smtClean="0"/>
            <a:t>读取延迟</a:t>
          </a:r>
          <a:endParaRPr lang="zh-CN" altLang="en-US" dirty="0"/>
        </a:p>
      </dgm:t>
    </dgm:pt>
    <dgm:pt modelId="{31EDEE63-37AC-0D49-8422-94056ECBABD3}" type="parTrans" cxnId="{1D54E425-350D-D34F-8D27-C22BB3DDFD82}">
      <dgm:prSet/>
      <dgm:spPr/>
      <dgm:t>
        <a:bodyPr/>
        <a:lstStyle/>
        <a:p>
          <a:endParaRPr lang="zh-CN" altLang="en-US"/>
        </a:p>
      </dgm:t>
    </dgm:pt>
    <dgm:pt modelId="{2133676D-531D-8645-B5B9-613138C01F6C}" type="sibTrans" cxnId="{1D54E425-350D-D34F-8D27-C22BB3DDFD82}">
      <dgm:prSet/>
      <dgm:spPr/>
      <dgm:t>
        <a:bodyPr/>
        <a:lstStyle/>
        <a:p>
          <a:endParaRPr lang="zh-CN" altLang="en-US"/>
        </a:p>
      </dgm:t>
    </dgm:pt>
    <dgm:pt modelId="{158E0CEE-A6EE-E641-BDC8-EFBA8502F7FE}">
      <dgm:prSet phldrT="[文本]"/>
      <dgm:spPr/>
      <dgm:t>
        <a:bodyPr/>
        <a:lstStyle/>
        <a:p>
          <a:r>
            <a:rPr lang="zh-CN" altLang="en-US" dirty="0" smtClean="0"/>
            <a:t>多副本，自带高可用方案，实现</a:t>
          </a:r>
          <a:r>
            <a:rPr lang="en-US" altLang="zh-CN" dirty="0" smtClean="0"/>
            <a:t>Auto</a:t>
          </a:r>
          <a:r>
            <a:rPr lang="zh-CN" altLang="en-US" dirty="0" smtClean="0"/>
            <a:t> </a:t>
          </a:r>
          <a:r>
            <a:rPr lang="en-US" altLang="zh-CN" dirty="0" smtClean="0"/>
            <a:t>Failover</a:t>
          </a:r>
          <a:r>
            <a:rPr lang="zh-CN" altLang="en-US" dirty="0" smtClean="0"/>
            <a:t>机制</a:t>
          </a:r>
          <a:endParaRPr lang="zh-CN" altLang="en-US" dirty="0"/>
        </a:p>
      </dgm:t>
    </dgm:pt>
    <dgm:pt modelId="{BA768D95-BC94-0048-BC99-45F1314BB7F7}" type="parTrans" cxnId="{E8B34E11-012A-1147-A0BC-76151A314E45}">
      <dgm:prSet/>
      <dgm:spPr/>
      <dgm:t>
        <a:bodyPr/>
        <a:lstStyle/>
        <a:p>
          <a:endParaRPr lang="zh-CN" altLang="en-US"/>
        </a:p>
      </dgm:t>
    </dgm:pt>
    <dgm:pt modelId="{79B55F6E-2E35-DB47-89B6-A3CB8641E4E1}" type="sibTrans" cxnId="{E8B34E11-012A-1147-A0BC-76151A314E45}">
      <dgm:prSet/>
      <dgm:spPr/>
      <dgm:t>
        <a:bodyPr/>
        <a:lstStyle/>
        <a:p>
          <a:endParaRPr lang="zh-CN" altLang="en-US"/>
        </a:p>
      </dgm:t>
    </dgm:pt>
    <dgm:pt modelId="{95753696-C48B-8B49-8441-F4DB49EEB67A}" type="pres">
      <dgm:prSet presAssocID="{078EAA46-3A98-1C4A-90C1-02EB66132C8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2D7908D-DFDB-A346-803D-AA83674E629F}" type="pres">
      <dgm:prSet presAssocID="{D083C8CF-AC31-A046-8AF4-E0F79AE58B48}" presName="composite" presStyleCnt="0"/>
      <dgm:spPr/>
    </dgm:pt>
    <dgm:pt modelId="{6BEFF9DB-B950-1442-B930-EBE6EB1DFC1E}" type="pres">
      <dgm:prSet presAssocID="{D083C8CF-AC31-A046-8AF4-E0F79AE58B48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413501-C6F5-9244-B027-926632C5DFFA}" type="pres">
      <dgm:prSet presAssocID="{D083C8CF-AC31-A046-8AF4-E0F79AE58B48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42F6CE-08C7-C741-931A-A38195DD2A99}" type="pres">
      <dgm:prSet presAssocID="{1EED4B97-1420-E840-8C4B-53DA6CA3E259}" presName="sp" presStyleCnt="0"/>
      <dgm:spPr/>
    </dgm:pt>
    <dgm:pt modelId="{25563928-D1F1-9A40-8401-AE123474C68C}" type="pres">
      <dgm:prSet presAssocID="{DC101292-3B3B-1548-BEFE-3B6D4B8D37AB}" presName="composite" presStyleCnt="0"/>
      <dgm:spPr/>
    </dgm:pt>
    <dgm:pt modelId="{F4E11AED-D833-C743-8D22-129FC0031D2A}" type="pres">
      <dgm:prSet presAssocID="{DC101292-3B3B-1548-BEFE-3B6D4B8D37A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AF3B2F-2C88-1C47-9496-B078AEA27901}" type="pres">
      <dgm:prSet presAssocID="{DC101292-3B3B-1548-BEFE-3B6D4B8D37AB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8B7884-2B49-F441-92FA-016920038521}" type="pres">
      <dgm:prSet presAssocID="{ECA218E6-7371-8249-A423-94B944D2660A}" presName="sp" presStyleCnt="0"/>
      <dgm:spPr/>
    </dgm:pt>
    <dgm:pt modelId="{A0C75A82-8157-5944-9773-0AEF2EF533FA}" type="pres">
      <dgm:prSet presAssocID="{84016D8B-D0DC-7346-9B0D-297D03EEB097}" presName="composite" presStyleCnt="0"/>
      <dgm:spPr/>
    </dgm:pt>
    <dgm:pt modelId="{3C98DF61-1F68-354B-88D3-570B41FE2CDA}" type="pres">
      <dgm:prSet presAssocID="{84016D8B-D0DC-7346-9B0D-297D03EEB097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6A3D52-EAFC-1F44-92BF-7481AA49BC45}" type="pres">
      <dgm:prSet presAssocID="{84016D8B-D0DC-7346-9B0D-297D03EEB097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050FA09-4CE8-D145-9C26-30160165C3C7}" type="presOf" srcId="{7EC77F97-C4F5-7D4A-82FB-97A901A3E664}" destId="{0F413501-C6F5-9244-B027-926632C5DFFA}" srcOrd="0" destOrd="0" presId="urn:microsoft.com/office/officeart/2005/8/layout/chevron2"/>
    <dgm:cxn modelId="{D067B396-8704-204D-AC3D-1AC361F802C9}" srcId="{DC101292-3B3B-1548-BEFE-3B6D4B8D37AB}" destId="{5AB6797F-FF3E-074F-B38C-2B44FD0CBE53}" srcOrd="1" destOrd="0" parTransId="{43DAAD65-82AE-E042-9ECF-6E9BB630C666}" sibTransId="{97E373C2-71E0-174B-A545-2CA9A853EF4A}"/>
    <dgm:cxn modelId="{49E23A39-FD36-C946-A436-9B2DCE99DE25}" srcId="{DC101292-3B3B-1548-BEFE-3B6D4B8D37AB}" destId="{6AFF7EE2-7D5D-F147-BAB3-1BB91CAF0E9A}" srcOrd="0" destOrd="0" parTransId="{51FD9610-871C-BC42-BDB9-CAF3700147B1}" sibTransId="{BF672BF9-F3D8-F447-B621-EB772001DDB9}"/>
    <dgm:cxn modelId="{9F17B859-6681-7A46-A41C-AF3DF00B0120}" type="presOf" srcId="{9042E7B1-7F06-2745-B28E-187F8F089750}" destId="{59AF3B2F-2C88-1C47-9496-B078AEA27901}" srcOrd="0" destOrd="2" presId="urn:microsoft.com/office/officeart/2005/8/layout/chevron2"/>
    <dgm:cxn modelId="{956FE12B-61B9-6045-886A-68E20DEC1D17}" type="presOf" srcId="{5AB6797F-FF3E-074F-B38C-2B44FD0CBE53}" destId="{59AF3B2F-2C88-1C47-9496-B078AEA27901}" srcOrd="0" destOrd="1" presId="urn:microsoft.com/office/officeart/2005/8/layout/chevron2"/>
    <dgm:cxn modelId="{C4E71FC4-00D8-594B-8F6A-751001D6C718}" type="presOf" srcId="{158E0CEE-A6EE-E641-BDC8-EFBA8502F7FE}" destId="{A46A3D52-EAFC-1F44-92BF-7481AA49BC45}" srcOrd="0" destOrd="0" presId="urn:microsoft.com/office/officeart/2005/8/layout/chevron2"/>
    <dgm:cxn modelId="{CB8749F9-1C26-5249-9819-D475CF4167E2}" srcId="{078EAA46-3A98-1C4A-90C1-02EB66132C8F}" destId="{D083C8CF-AC31-A046-8AF4-E0F79AE58B48}" srcOrd="0" destOrd="0" parTransId="{DB7A19BB-354D-0442-92A7-1660B708F97F}" sibTransId="{1EED4B97-1420-E840-8C4B-53DA6CA3E259}"/>
    <dgm:cxn modelId="{82157149-3645-8444-83D3-2559C4141F8D}" type="presOf" srcId="{DC101292-3B3B-1548-BEFE-3B6D4B8D37AB}" destId="{F4E11AED-D833-C743-8D22-129FC0031D2A}" srcOrd="0" destOrd="0" presId="urn:microsoft.com/office/officeart/2005/8/layout/chevron2"/>
    <dgm:cxn modelId="{E8B34E11-012A-1147-A0BC-76151A314E45}" srcId="{84016D8B-D0DC-7346-9B0D-297D03EEB097}" destId="{158E0CEE-A6EE-E641-BDC8-EFBA8502F7FE}" srcOrd="0" destOrd="0" parTransId="{BA768D95-BC94-0048-BC99-45F1314BB7F7}" sibTransId="{79B55F6E-2E35-DB47-89B6-A3CB8641E4E1}"/>
    <dgm:cxn modelId="{79080D4E-110D-F249-AB61-479ED7513AD9}" srcId="{078EAA46-3A98-1C4A-90C1-02EB66132C8F}" destId="{84016D8B-D0DC-7346-9B0D-297D03EEB097}" srcOrd="2" destOrd="0" parTransId="{F5AB05E0-F26E-6046-BF12-3747697ECA3B}" sibTransId="{0DCFDDCD-2BFE-3445-B9B6-670E51DB3427}"/>
    <dgm:cxn modelId="{42A2139A-1EC2-3C4C-A3D6-E9AEBBC61AE8}" srcId="{078EAA46-3A98-1C4A-90C1-02EB66132C8F}" destId="{DC101292-3B3B-1548-BEFE-3B6D4B8D37AB}" srcOrd="1" destOrd="0" parTransId="{26D5A8DF-E4F6-FB4A-A787-EC4003C7606D}" sibTransId="{ECA218E6-7371-8249-A423-94B944D2660A}"/>
    <dgm:cxn modelId="{1D54E425-350D-D34F-8D27-C22BB3DDFD82}" srcId="{DC101292-3B3B-1548-BEFE-3B6D4B8D37AB}" destId="{9042E7B1-7F06-2745-B28E-187F8F089750}" srcOrd="2" destOrd="0" parTransId="{31EDEE63-37AC-0D49-8422-94056ECBABD3}" sibTransId="{2133676D-531D-8645-B5B9-613138C01F6C}"/>
    <dgm:cxn modelId="{CC6A4AB6-E25A-2248-9BB0-80B43AA519CB}" srcId="{84016D8B-D0DC-7346-9B0D-297D03EEB097}" destId="{90457CBF-22EB-BE4A-804E-8C2E47227B72}" srcOrd="1" destOrd="0" parTransId="{C1AA3B95-9FF3-134A-A4B1-E63306F766EA}" sibTransId="{6894890A-CEFE-2B46-A860-F5131F3D4464}"/>
    <dgm:cxn modelId="{703CF031-2D3F-7143-B200-9D3C5FB8242E}" type="presOf" srcId="{90457CBF-22EB-BE4A-804E-8C2E47227B72}" destId="{A46A3D52-EAFC-1F44-92BF-7481AA49BC45}" srcOrd="0" destOrd="1" presId="urn:microsoft.com/office/officeart/2005/8/layout/chevron2"/>
    <dgm:cxn modelId="{C73547B3-70BB-1748-AFA9-54CF4A4C4F6D}" type="presOf" srcId="{84016D8B-D0DC-7346-9B0D-297D03EEB097}" destId="{3C98DF61-1F68-354B-88D3-570B41FE2CDA}" srcOrd="0" destOrd="0" presId="urn:microsoft.com/office/officeart/2005/8/layout/chevron2"/>
    <dgm:cxn modelId="{72A1C660-7B62-654E-A981-0BE3F0DB7312}" srcId="{D083C8CF-AC31-A046-8AF4-E0F79AE58B48}" destId="{7EC77F97-C4F5-7D4A-82FB-97A901A3E664}" srcOrd="0" destOrd="0" parTransId="{5E566E3D-D6E2-3C49-91D0-BFBBCB859069}" sibTransId="{20810CD8-C23B-874D-A943-A3929779928F}"/>
    <dgm:cxn modelId="{70BD0DA3-E210-8249-B341-397EEAD9F565}" type="presOf" srcId="{078EAA46-3A98-1C4A-90C1-02EB66132C8F}" destId="{95753696-C48B-8B49-8441-F4DB49EEB67A}" srcOrd="0" destOrd="0" presId="urn:microsoft.com/office/officeart/2005/8/layout/chevron2"/>
    <dgm:cxn modelId="{E2695B40-3D1F-F646-87B0-6AFF71018D03}" type="presOf" srcId="{D083C8CF-AC31-A046-8AF4-E0F79AE58B48}" destId="{6BEFF9DB-B950-1442-B930-EBE6EB1DFC1E}" srcOrd="0" destOrd="0" presId="urn:microsoft.com/office/officeart/2005/8/layout/chevron2"/>
    <dgm:cxn modelId="{0D0EE1EF-7AA7-BC4B-8AE9-E810F6B46B0B}" type="presOf" srcId="{6AFF7EE2-7D5D-F147-BAB3-1BB91CAF0E9A}" destId="{59AF3B2F-2C88-1C47-9496-B078AEA27901}" srcOrd="0" destOrd="0" presId="urn:microsoft.com/office/officeart/2005/8/layout/chevron2"/>
    <dgm:cxn modelId="{4593021A-501B-D149-9101-5983F28A90BE}" type="presParOf" srcId="{95753696-C48B-8B49-8441-F4DB49EEB67A}" destId="{62D7908D-DFDB-A346-803D-AA83674E629F}" srcOrd="0" destOrd="0" presId="urn:microsoft.com/office/officeart/2005/8/layout/chevron2"/>
    <dgm:cxn modelId="{1A553171-67EB-EB43-BAA1-2D1AF0B4376C}" type="presParOf" srcId="{62D7908D-DFDB-A346-803D-AA83674E629F}" destId="{6BEFF9DB-B950-1442-B930-EBE6EB1DFC1E}" srcOrd="0" destOrd="0" presId="urn:microsoft.com/office/officeart/2005/8/layout/chevron2"/>
    <dgm:cxn modelId="{57651857-4C1D-1241-8EE4-ADA400338014}" type="presParOf" srcId="{62D7908D-DFDB-A346-803D-AA83674E629F}" destId="{0F413501-C6F5-9244-B027-926632C5DFFA}" srcOrd="1" destOrd="0" presId="urn:microsoft.com/office/officeart/2005/8/layout/chevron2"/>
    <dgm:cxn modelId="{410029A3-76CB-2D4E-BAC7-6DEDD7563831}" type="presParOf" srcId="{95753696-C48B-8B49-8441-F4DB49EEB67A}" destId="{3042F6CE-08C7-C741-931A-A38195DD2A99}" srcOrd="1" destOrd="0" presId="urn:microsoft.com/office/officeart/2005/8/layout/chevron2"/>
    <dgm:cxn modelId="{4DB7F0E1-0127-5942-8C2B-2A274ED16743}" type="presParOf" srcId="{95753696-C48B-8B49-8441-F4DB49EEB67A}" destId="{25563928-D1F1-9A40-8401-AE123474C68C}" srcOrd="2" destOrd="0" presId="urn:microsoft.com/office/officeart/2005/8/layout/chevron2"/>
    <dgm:cxn modelId="{060DBBB0-B18F-5244-AF18-88346BA542EA}" type="presParOf" srcId="{25563928-D1F1-9A40-8401-AE123474C68C}" destId="{F4E11AED-D833-C743-8D22-129FC0031D2A}" srcOrd="0" destOrd="0" presId="urn:microsoft.com/office/officeart/2005/8/layout/chevron2"/>
    <dgm:cxn modelId="{E790F304-EF7B-E346-946C-11C0FE109C41}" type="presParOf" srcId="{25563928-D1F1-9A40-8401-AE123474C68C}" destId="{59AF3B2F-2C88-1C47-9496-B078AEA27901}" srcOrd="1" destOrd="0" presId="urn:microsoft.com/office/officeart/2005/8/layout/chevron2"/>
    <dgm:cxn modelId="{ABE6764E-F7AF-0F49-AE9E-B66E489EAB05}" type="presParOf" srcId="{95753696-C48B-8B49-8441-F4DB49EEB67A}" destId="{158B7884-2B49-F441-92FA-016920038521}" srcOrd="3" destOrd="0" presId="urn:microsoft.com/office/officeart/2005/8/layout/chevron2"/>
    <dgm:cxn modelId="{DD194D81-42C1-D24C-9978-8B9D614A6579}" type="presParOf" srcId="{95753696-C48B-8B49-8441-F4DB49EEB67A}" destId="{A0C75A82-8157-5944-9773-0AEF2EF533FA}" srcOrd="4" destOrd="0" presId="urn:microsoft.com/office/officeart/2005/8/layout/chevron2"/>
    <dgm:cxn modelId="{AB1554A4-9B8B-E84C-B732-1722532B578C}" type="presParOf" srcId="{A0C75A82-8157-5944-9773-0AEF2EF533FA}" destId="{3C98DF61-1F68-354B-88D3-570B41FE2CDA}" srcOrd="0" destOrd="0" presId="urn:microsoft.com/office/officeart/2005/8/layout/chevron2"/>
    <dgm:cxn modelId="{E3A9806D-9756-1240-A49C-2FA885F19857}" type="presParOf" srcId="{A0C75A82-8157-5944-9773-0AEF2EF533FA}" destId="{A46A3D52-EAFC-1F44-92BF-7481AA49BC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E175F9-847A-6F4C-9544-507E42124588}" type="doc">
      <dgm:prSet loTypeId="urn:microsoft.com/office/officeart/2005/8/layout/lProcess3" loCatId="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D18AA3DA-160D-F942-A86E-8EA802EE39C3}">
      <dgm:prSet phldrT="[文本]"/>
      <dgm:spPr/>
      <dgm:t>
        <a:bodyPr/>
        <a:lstStyle/>
        <a:p>
          <a:r>
            <a:rPr lang="zh-CN" altLang="en-US" dirty="0" smtClean="0"/>
            <a:t>去</a:t>
          </a:r>
          <a:r>
            <a:rPr lang="en-US" altLang="zh-CN" dirty="0" smtClean="0"/>
            <a:t>Proxy</a:t>
          </a:r>
          <a:endParaRPr lang="zh-CN" altLang="en-US" dirty="0"/>
        </a:p>
      </dgm:t>
    </dgm:pt>
    <dgm:pt modelId="{F7A91A5E-8CBC-604C-B609-095757F78DFA}" type="parTrans" cxnId="{95E03B22-9006-4344-B224-976B97E0D4A5}">
      <dgm:prSet/>
      <dgm:spPr/>
      <dgm:t>
        <a:bodyPr/>
        <a:lstStyle/>
        <a:p>
          <a:endParaRPr lang="zh-CN" altLang="en-US"/>
        </a:p>
      </dgm:t>
    </dgm:pt>
    <dgm:pt modelId="{2339069D-381C-E048-808A-F0FAF03A00F2}" type="sibTrans" cxnId="{95E03B22-9006-4344-B224-976B97E0D4A5}">
      <dgm:prSet/>
      <dgm:spPr/>
      <dgm:t>
        <a:bodyPr/>
        <a:lstStyle/>
        <a:p>
          <a:endParaRPr lang="zh-CN" altLang="en-US"/>
        </a:p>
      </dgm:t>
    </dgm:pt>
    <dgm:pt modelId="{38785CDE-FABF-D148-AFB4-03717033AD73}">
      <dgm:prSet phldrT="[文本]"/>
      <dgm:spPr/>
      <dgm:t>
        <a:bodyPr/>
        <a:lstStyle/>
        <a:p>
          <a:r>
            <a:rPr lang="en-US" altLang="zh-CN" dirty="0" smtClean="0"/>
            <a:t>Smart</a:t>
          </a:r>
          <a:r>
            <a:rPr lang="zh-CN" altLang="en-US" dirty="0" smtClean="0"/>
            <a:t> </a:t>
          </a:r>
          <a:r>
            <a:rPr lang="en-US" altLang="zh-CN" dirty="0" smtClean="0"/>
            <a:t>Client</a:t>
          </a:r>
          <a:endParaRPr lang="zh-CN" altLang="en-US" dirty="0"/>
        </a:p>
      </dgm:t>
    </dgm:pt>
    <dgm:pt modelId="{FC742863-B0E8-E84F-B74D-549DF3B52D63}" type="parTrans" cxnId="{BD758CA2-CCF0-AA4D-B086-18F458D91C6D}">
      <dgm:prSet/>
      <dgm:spPr/>
      <dgm:t>
        <a:bodyPr/>
        <a:lstStyle/>
        <a:p>
          <a:endParaRPr lang="zh-CN" altLang="en-US"/>
        </a:p>
      </dgm:t>
    </dgm:pt>
    <dgm:pt modelId="{791463F6-D381-1743-A718-67E5A8A4B730}" type="sibTrans" cxnId="{BD758CA2-CCF0-AA4D-B086-18F458D91C6D}">
      <dgm:prSet/>
      <dgm:spPr/>
      <dgm:t>
        <a:bodyPr/>
        <a:lstStyle/>
        <a:p>
          <a:endParaRPr lang="zh-CN" altLang="en-US"/>
        </a:p>
      </dgm:t>
    </dgm:pt>
    <dgm:pt modelId="{022008F0-995D-8449-9119-30E0F1E8093A}">
      <dgm:prSet phldrT="[文本]"/>
      <dgm:spPr/>
      <dgm:t>
        <a:bodyPr/>
        <a:lstStyle/>
        <a:p>
          <a:r>
            <a:rPr lang="zh-CN" altLang="en-US" dirty="0" smtClean="0"/>
            <a:t>客户端缓存分布式信息</a:t>
          </a:r>
          <a:endParaRPr lang="zh-CN" altLang="en-US" dirty="0"/>
        </a:p>
      </dgm:t>
    </dgm:pt>
    <dgm:pt modelId="{9E683AB6-F9E8-7B4C-87C8-46153DFCB338}" type="parTrans" cxnId="{90D01A81-53E7-024E-9F03-1BF844CFFB38}">
      <dgm:prSet/>
      <dgm:spPr/>
      <dgm:t>
        <a:bodyPr/>
        <a:lstStyle/>
        <a:p>
          <a:endParaRPr lang="zh-CN" altLang="en-US"/>
        </a:p>
      </dgm:t>
    </dgm:pt>
    <dgm:pt modelId="{9148F5B8-576C-FB4D-AE99-58D36670E9CF}" type="sibTrans" cxnId="{90D01A81-53E7-024E-9F03-1BF844CFFB38}">
      <dgm:prSet/>
      <dgm:spPr/>
      <dgm:t>
        <a:bodyPr/>
        <a:lstStyle/>
        <a:p>
          <a:endParaRPr lang="zh-CN" altLang="en-US"/>
        </a:p>
      </dgm:t>
    </dgm:pt>
    <dgm:pt modelId="{F88CF86A-6936-AB4F-8AF6-677DDB23F661}">
      <dgm:prSet phldrT="[文本]"/>
      <dgm:spPr/>
      <dgm:t>
        <a:bodyPr/>
        <a:lstStyle/>
        <a:p>
          <a:r>
            <a:rPr lang="zh-CN" altLang="en-US" dirty="0" smtClean="0"/>
            <a:t>编码更紧凑</a:t>
          </a:r>
          <a:endParaRPr lang="zh-CN" altLang="en-US" dirty="0"/>
        </a:p>
      </dgm:t>
    </dgm:pt>
    <dgm:pt modelId="{01680E38-7474-BE45-A99E-3FF93443108E}" type="parTrans" cxnId="{60B898AD-F4E7-824C-8154-C93353423A5E}">
      <dgm:prSet/>
      <dgm:spPr/>
      <dgm:t>
        <a:bodyPr/>
        <a:lstStyle/>
        <a:p>
          <a:endParaRPr lang="zh-CN" altLang="en-US"/>
        </a:p>
      </dgm:t>
    </dgm:pt>
    <dgm:pt modelId="{D73650E0-4609-8144-8154-38F9092285DD}" type="sibTrans" cxnId="{60B898AD-F4E7-824C-8154-C93353423A5E}">
      <dgm:prSet/>
      <dgm:spPr/>
      <dgm:t>
        <a:bodyPr/>
        <a:lstStyle/>
        <a:p>
          <a:endParaRPr lang="zh-CN" altLang="en-US"/>
        </a:p>
      </dgm:t>
    </dgm:pt>
    <dgm:pt modelId="{4C36EFC0-88E4-AE47-AC42-B898C4C2AFBF}">
      <dgm:prSet phldrT="[文本]"/>
      <dgm:spPr/>
      <dgm:t>
        <a:bodyPr/>
        <a:lstStyle/>
        <a:p>
          <a:r>
            <a:rPr lang="zh-CN" altLang="en-US" dirty="0" smtClean="0"/>
            <a:t>每列无多余时间戳</a:t>
          </a:r>
          <a:endParaRPr lang="zh-CN" altLang="en-US" dirty="0"/>
        </a:p>
      </dgm:t>
    </dgm:pt>
    <dgm:pt modelId="{52D6DE50-2C18-2848-88DB-F6FCBA0A172F}" type="parTrans" cxnId="{15413F5C-38DD-344C-934D-D979C49FC023}">
      <dgm:prSet/>
      <dgm:spPr/>
      <dgm:t>
        <a:bodyPr/>
        <a:lstStyle/>
        <a:p>
          <a:endParaRPr lang="zh-CN" altLang="en-US"/>
        </a:p>
      </dgm:t>
    </dgm:pt>
    <dgm:pt modelId="{022137CF-FF10-D542-AE42-364FD4AB8676}" type="sibTrans" cxnId="{15413F5C-38DD-344C-934D-D979C49FC023}">
      <dgm:prSet/>
      <dgm:spPr/>
      <dgm:t>
        <a:bodyPr/>
        <a:lstStyle/>
        <a:p>
          <a:endParaRPr lang="zh-CN" altLang="en-US"/>
        </a:p>
      </dgm:t>
    </dgm:pt>
    <dgm:pt modelId="{30D1CA2E-EA86-404A-85BA-571AF4E09B48}">
      <dgm:prSet phldrT="[文本]"/>
      <dgm:spPr/>
      <dgm:t>
        <a:bodyPr/>
        <a:lstStyle/>
        <a:p>
          <a:r>
            <a:rPr lang="zh-CN" altLang="en-US" dirty="0" smtClean="0"/>
            <a:t>定长编码</a:t>
          </a:r>
          <a:r>
            <a:rPr lang="en-US" altLang="zh-CN" dirty="0" smtClean="0"/>
            <a:t>+</a:t>
          </a:r>
          <a:r>
            <a:rPr lang="zh-CN" altLang="en-US" dirty="0" smtClean="0"/>
            <a:t>变长编码</a:t>
          </a:r>
          <a:endParaRPr lang="zh-CN" altLang="en-US" dirty="0"/>
        </a:p>
      </dgm:t>
    </dgm:pt>
    <dgm:pt modelId="{4F9CAF82-43E9-0F4B-9673-5FE237310F30}" type="parTrans" cxnId="{3136F890-8641-F040-8006-1E7D18D68F8F}">
      <dgm:prSet/>
      <dgm:spPr/>
      <dgm:t>
        <a:bodyPr/>
        <a:lstStyle/>
        <a:p>
          <a:endParaRPr lang="zh-CN" altLang="en-US"/>
        </a:p>
      </dgm:t>
    </dgm:pt>
    <dgm:pt modelId="{04916224-47B4-CB46-95A6-5858309027E4}" type="sibTrans" cxnId="{3136F890-8641-F040-8006-1E7D18D68F8F}">
      <dgm:prSet/>
      <dgm:spPr/>
      <dgm:t>
        <a:bodyPr/>
        <a:lstStyle/>
        <a:p>
          <a:endParaRPr lang="zh-CN" altLang="en-US"/>
        </a:p>
      </dgm:t>
    </dgm:pt>
    <dgm:pt modelId="{C11BAF4A-6C5D-5646-979C-546466617017}">
      <dgm:prSet phldrT="[文本]"/>
      <dgm:spPr/>
      <dgm:t>
        <a:bodyPr/>
        <a:lstStyle/>
        <a:p>
          <a:r>
            <a:rPr lang="zh-CN" altLang="en-US" dirty="0" smtClean="0"/>
            <a:t>中心化</a:t>
          </a:r>
          <a:endParaRPr lang="zh-CN" altLang="en-US" dirty="0"/>
        </a:p>
      </dgm:t>
    </dgm:pt>
    <dgm:pt modelId="{763C9E9A-07ED-724B-8D19-93FC8B051521}" type="parTrans" cxnId="{DF11C083-CF61-6E4C-ABAD-630DDAD61411}">
      <dgm:prSet/>
      <dgm:spPr/>
      <dgm:t>
        <a:bodyPr/>
        <a:lstStyle/>
        <a:p>
          <a:endParaRPr lang="zh-CN" altLang="en-US"/>
        </a:p>
      </dgm:t>
    </dgm:pt>
    <dgm:pt modelId="{CFE419F3-D15D-8E4A-83B8-FC78CA0F7426}" type="sibTrans" cxnId="{DF11C083-CF61-6E4C-ABAD-630DDAD61411}">
      <dgm:prSet/>
      <dgm:spPr/>
      <dgm:t>
        <a:bodyPr/>
        <a:lstStyle/>
        <a:p>
          <a:endParaRPr lang="zh-CN" altLang="en-US"/>
        </a:p>
      </dgm:t>
    </dgm:pt>
    <dgm:pt modelId="{7E4F4066-E408-D942-9D38-72203460E01F}">
      <dgm:prSet phldrT="[文本]"/>
      <dgm:spPr/>
      <dgm:t>
        <a:bodyPr/>
        <a:lstStyle/>
        <a:p>
          <a:r>
            <a:rPr lang="en-US" altLang="zh-CN" dirty="0" smtClean="0"/>
            <a:t>Zookeeper</a:t>
          </a:r>
          <a:endParaRPr lang="zh-CN" altLang="en-US" dirty="0"/>
        </a:p>
      </dgm:t>
    </dgm:pt>
    <dgm:pt modelId="{D5A5A6C0-4C26-0149-AC16-1418B79B0D8D}" type="parTrans" cxnId="{F9B874EF-6AD4-8D4F-94F9-C3ABDB55D2FF}">
      <dgm:prSet/>
      <dgm:spPr/>
      <dgm:t>
        <a:bodyPr/>
        <a:lstStyle/>
        <a:p>
          <a:endParaRPr lang="zh-CN" altLang="en-US"/>
        </a:p>
      </dgm:t>
    </dgm:pt>
    <dgm:pt modelId="{A15B89A9-927F-6447-B973-94F3E20F764A}" type="sibTrans" cxnId="{F9B874EF-6AD4-8D4F-94F9-C3ABDB55D2FF}">
      <dgm:prSet/>
      <dgm:spPr/>
      <dgm:t>
        <a:bodyPr/>
        <a:lstStyle/>
        <a:p>
          <a:endParaRPr lang="zh-CN" altLang="en-US"/>
        </a:p>
      </dgm:t>
    </dgm:pt>
    <dgm:pt modelId="{CC6AFBA4-AA0E-DA4D-B5CE-45C73011A6A2}">
      <dgm:prSet phldrT="[文本]"/>
      <dgm:spPr/>
      <dgm:t>
        <a:bodyPr/>
        <a:lstStyle/>
        <a:p>
          <a:r>
            <a:rPr lang="en-US" altLang="zh-CN" dirty="0" err="1" smtClean="0"/>
            <a:t>NodeServer</a:t>
          </a:r>
          <a:r>
            <a:rPr lang="zh-CN" altLang="en-US" dirty="0" smtClean="0"/>
            <a:t>实现</a:t>
          </a:r>
          <a:r>
            <a:rPr lang="en-US" altLang="zh-CN" dirty="0" smtClean="0"/>
            <a:t>Raft</a:t>
          </a:r>
          <a:r>
            <a:rPr lang="zh-CN" altLang="en-US" dirty="0" smtClean="0"/>
            <a:t>协议（</a:t>
          </a:r>
          <a:r>
            <a:rPr lang="en-US" altLang="zh-CN" dirty="0" smtClean="0"/>
            <a:t>TODO</a:t>
          </a:r>
          <a:r>
            <a:rPr lang="zh-CN" altLang="en-US" dirty="0" smtClean="0"/>
            <a:t>）</a:t>
          </a:r>
          <a:endParaRPr lang="zh-CN" altLang="en-US" dirty="0"/>
        </a:p>
      </dgm:t>
    </dgm:pt>
    <dgm:pt modelId="{C3EDDDF3-1028-0043-A91D-4FDEC2673C0F}" type="parTrans" cxnId="{54D5A920-13BC-8047-AA75-F39736C25E18}">
      <dgm:prSet/>
      <dgm:spPr/>
      <dgm:t>
        <a:bodyPr/>
        <a:lstStyle/>
        <a:p>
          <a:endParaRPr lang="zh-CN" altLang="en-US"/>
        </a:p>
      </dgm:t>
    </dgm:pt>
    <dgm:pt modelId="{0F2973E2-89DE-3648-AB77-A4BA63343A5A}" type="sibTrans" cxnId="{54D5A920-13BC-8047-AA75-F39736C25E18}">
      <dgm:prSet/>
      <dgm:spPr/>
      <dgm:t>
        <a:bodyPr/>
        <a:lstStyle/>
        <a:p>
          <a:endParaRPr lang="zh-CN" altLang="en-US"/>
        </a:p>
      </dgm:t>
    </dgm:pt>
    <dgm:pt modelId="{8578B8DF-F28D-3543-9573-B2CF3C91B974}" type="pres">
      <dgm:prSet presAssocID="{49E175F9-847A-6F4C-9544-507E4212458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D11DBE6-1EB8-5D42-9438-E2AEC59E003C}" type="pres">
      <dgm:prSet presAssocID="{D18AA3DA-160D-F942-A86E-8EA802EE39C3}" presName="horFlow" presStyleCnt="0"/>
      <dgm:spPr/>
    </dgm:pt>
    <dgm:pt modelId="{0DA7BF6A-319F-1244-AFBB-F78D286D57B4}" type="pres">
      <dgm:prSet presAssocID="{D18AA3DA-160D-F942-A86E-8EA802EE39C3}" presName="bigChev" presStyleLbl="node1" presStyleIdx="0" presStyleCnt="3"/>
      <dgm:spPr/>
      <dgm:t>
        <a:bodyPr/>
        <a:lstStyle/>
        <a:p>
          <a:endParaRPr lang="zh-CN" altLang="en-US"/>
        </a:p>
      </dgm:t>
    </dgm:pt>
    <dgm:pt modelId="{3B235085-B92C-514A-9400-D61B550B1EB7}" type="pres">
      <dgm:prSet presAssocID="{FC742863-B0E8-E84F-B74D-549DF3B52D63}" presName="parTrans" presStyleCnt="0"/>
      <dgm:spPr/>
    </dgm:pt>
    <dgm:pt modelId="{80644BC4-78B8-DC4F-B981-E4488F94A551}" type="pres">
      <dgm:prSet presAssocID="{38785CDE-FABF-D148-AFB4-03717033AD73}" presName="node" presStyleLbl="alignAccFollow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FA3FC4-E846-A342-8829-93F0B3A25E3E}" type="pres">
      <dgm:prSet presAssocID="{791463F6-D381-1743-A718-67E5A8A4B730}" presName="sibTrans" presStyleCnt="0"/>
      <dgm:spPr/>
    </dgm:pt>
    <dgm:pt modelId="{80058057-01B6-9D46-AFCE-1EB0C59B9D23}" type="pres">
      <dgm:prSet presAssocID="{022008F0-995D-8449-9119-30E0F1E8093A}" presName="node" presStyleLbl="alignAccFollow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E0FAA5-1811-0E49-A84F-58540ACC128C}" type="pres">
      <dgm:prSet presAssocID="{D18AA3DA-160D-F942-A86E-8EA802EE39C3}" presName="vSp" presStyleCnt="0"/>
      <dgm:spPr/>
    </dgm:pt>
    <dgm:pt modelId="{1A526F0B-BE52-B54D-9A9E-FC8DE7C22611}" type="pres">
      <dgm:prSet presAssocID="{F88CF86A-6936-AB4F-8AF6-677DDB23F661}" presName="horFlow" presStyleCnt="0"/>
      <dgm:spPr/>
    </dgm:pt>
    <dgm:pt modelId="{8E951743-1367-8D40-A762-15F38F370D97}" type="pres">
      <dgm:prSet presAssocID="{F88CF86A-6936-AB4F-8AF6-677DDB23F661}" presName="bigChev" presStyleLbl="node1" presStyleIdx="1" presStyleCnt="3"/>
      <dgm:spPr/>
      <dgm:t>
        <a:bodyPr/>
        <a:lstStyle/>
        <a:p>
          <a:endParaRPr lang="zh-CN" altLang="en-US"/>
        </a:p>
      </dgm:t>
    </dgm:pt>
    <dgm:pt modelId="{09F705C6-93B2-3044-920F-F3551CA101B0}" type="pres">
      <dgm:prSet presAssocID="{52D6DE50-2C18-2848-88DB-F6FCBA0A172F}" presName="parTrans" presStyleCnt="0"/>
      <dgm:spPr/>
    </dgm:pt>
    <dgm:pt modelId="{C89D4CD8-FDEA-8F41-A0C2-51D62A04037D}" type="pres">
      <dgm:prSet presAssocID="{4C36EFC0-88E4-AE47-AC42-B898C4C2AFBF}" presName="node" presStyleLbl="alignAccFollow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DF421D-63B3-134F-9F39-D62F565FB84E}" type="pres">
      <dgm:prSet presAssocID="{022137CF-FF10-D542-AE42-364FD4AB8676}" presName="sibTrans" presStyleCnt="0"/>
      <dgm:spPr/>
    </dgm:pt>
    <dgm:pt modelId="{432E0E0D-6878-C54F-A2F5-B470DA1915B5}" type="pres">
      <dgm:prSet presAssocID="{30D1CA2E-EA86-404A-85BA-571AF4E09B48}" presName="node" presStyleLbl="alignAccFollow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7FB2BE-924F-AE49-8B14-CCDB1B220CF9}" type="pres">
      <dgm:prSet presAssocID="{F88CF86A-6936-AB4F-8AF6-677DDB23F661}" presName="vSp" presStyleCnt="0"/>
      <dgm:spPr/>
    </dgm:pt>
    <dgm:pt modelId="{9C81B326-37EF-F34E-8C63-072701882C60}" type="pres">
      <dgm:prSet presAssocID="{C11BAF4A-6C5D-5646-979C-546466617017}" presName="horFlow" presStyleCnt="0"/>
      <dgm:spPr/>
    </dgm:pt>
    <dgm:pt modelId="{8DD89078-2B79-064B-9CDE-CA1C2871D43D}" type="pres">
      <dgm:prSet presAssocID="{C11BAF4A-6C5D-5646-979C-546466617017}" presName="bigChev" presStyleLbl="node1" presStyleIdx="2" presStyleCnt="3"/>
      <dgm:spPr/>
      <dgm:t>
        <a:bodyPr/>
        <a:lstStyle/>
        <a:p>
          <a:endParaRPr lang="zh-CN" altLang="en-US"/>
        </a:p>
      </dgm:t>
    </dgm:pt>
    <dgm:pt modelId="{88ABC4D3-691E-8448-98C9-968C369ED1B1}" type="pres">
      <dgm:prSet presAssocID="{D5A5A6C0-4C26-0149-AC16-1418B79B0D8D}" presName="parTrans" presStyleCnt="0"/>
      <dgm:spPr/>
    </dgm:pt>
    <dgm:pt modelId="{81048852-8B0A-3D46-B136-18A17BE20CCB}" type="pres">
      <dgm:prSet presAssocID="{7E4F4066-E408-D942-9D38-72203460E01F}" presName="node" presStyleLbl="alignAccFollow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3E895-DEA6-3947-9341-44DB7D20748C}" type="pres">
      <dgm:prSet presAssocID="{A15B89A9-927F-6447-B973-94F3E20F764A}" presName="sibTrans" presStyleCnt="0"/>
      <dgm:spPr/>
    </dgm:pt>
    <dgm:pt modelId="{E19DA0F4-695D-4A49-B6C0-C4B16B597DE7}" type="pres">
      <dgm:prSet presAssocID="{CC6AFBA4-AA0E-DA4D-B5CE-45C73011A6A2}" presName="node" presStyleLbl="alignAccFollow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F9768F5-9FD8-1147-9D4C-621E50C154B4}" type="presOf" srcId="{49E175F9-847A-6F4C-9544-507E42124588}" destId="{8578B8DF-F28D-3543-9573-B2CF3C91B974}" srcOrd="0" destOrd="0" presId="urn:microsoft.com/office/officeart/2005/8/layout/lProcess3"/>
    <dgm:cxn modelId="{54D5A920-13BC-8047-AA75-F39736C25E18}" srcId="{C11BAF4A-6C5D-5646-979C-546466617017}" destId="{CC6AFBA4-AA0E-DA4D-B5CE-45C73011A6A2}" srcOrd="1" destOrd="0" parTransId="{C3EDDDF3-1028-0043-A91D-4FDEC2673C0F}" sibTransId="{0F2973E2-89DE-3648-AB77-A4BA63343A5A}"/>
    <dgm:cxn modelId="{F9B874EF-6AD4-8D4F-94F9-C3ABDB55D2FF}" srcId="{C11BAF4A-6C5D-5646-979C-546466617017}" destId="{7E4F4066-E408-D942-9D38-72203460E01F}" srcOrd="0" destOrd="0" parTransId="{D5A5A6C0-4C26-0149-AC16-1418B79B0D8D}" sibTransId="{A15B89A9-927F-6447-B973-94F3E20F764A}"/>
    <dgm:cxn modelId="{3136F890-8641-F040-8006-1E7D18D68F8F}" srcId="{F88CF86A-6936-AB4F-8AF6-677DDB23F661}" destId="{30D1CA2E-EA86-404A-85BA-571AF4E09B48}" srcOrd="1" destOrd="0" parTransId="{4F9CAF82-43E9-0F4B-9673-5FE237310F30}" sibTransId="{04916224-47B4-CB46-95A6-5858309027E4}"/>
    <dgm:cxn modelId="{5D6FD8B3-36E7-2049-8704-CD19CADAE9BA}" type="presOf" srcId="{C11BAF4A-6C5D-5646-979C-546466617017}" destId="{8DD89078-2B79-064B-9CDE-CA1C2871D43D}" srcOrd="0" destOrd="0" presId="urn:microsoft.com/office/officeart/2005/8/layout/lProcess3"/>
    <dgm:cxn modelId="{E975A8C6-6112-B04C-8FFD-FF6D6DACE3D8}" type="presOf" srcId="{4C36EFC0-88E4-AE47-AC42-B898C4C2AFBF}" destId="{C89D4CD8-FDEA-8F41-A0C2-51D62A04037D}" srcOrd="0" destOrd="0" presId="urn:microsoft.com/office/officeart/2005/8/layout/lProcess3"/>
    <dgm:cxn modelId="{29F6116E-092A-694C-89A5-6DB662B60597}" type="presOf" srcId="{7E4F4066-E408-D942-9D38-72203460E01F}" destId="{81048852-8B0A-3D46-B136-18A17BE20CCB}" srcOrd="0" destOrd="0" presId="urn:microsoft.com/office/officeart/2005/8/layout/lProcess3"/>
    <dgm:cxn modelId="{60B898AD-F4E7-824C-8154-C93353423A5E}" srcId="{49E175F9-847A-6F4C-9544-507E42124588}" destId="{F88CF86A-6936-AB4F-8AF6-677DDB23F661}" srcOrd="1" destOrd="0" parTransId="{01680E38-7474-BE45-A99E-3FF93443108E}" sibTransId="{D73650E0-4609-8144-8154-38F9092285DD}"/>
    <dgm:cxn modelId="{90D01A81-53E7-024E-9F03-1BF844CFFB38}" srcId="{D18AA3DA-160D-F942-A86E-8EA802EE39C3}" destId="{022008F0-995D-8449-9119-30E0F1E8093A}" srcOrd="1" destOrd="0" parTransId="{9E683AB6-F9E8-7B4C-87C8-46153DFCB338}" sibTransId="{9148F5B8-576C-FB4D-AE99-58D36670E9CF}"/>
    <dgm:cxn modelId="{BD758CA2-CCF0-AA4D-B086-18F458D91C6D}" srcId="{D18AA3DA-160D-F942-A86E-8EA802EE39C3}" destId="{38785CDE-FABF-D148-AFB4-03717033AD73}" srcOrd="0" destOrd="0" parTransId="{FC742863-B0E8-E84F-B74D-549DF3B52D63}" sibTransId="{791463F6-D381-1743-A718-67E5A8A4B730}"/>
    <dgm:cxn modelId="{95E03B22-9006-4344-B224-976B97E0D4A5}" srcId="{49E175F9-847A-6F4C-9544-507E42124588}" destId="{D18AA3DA-160D-F942-A86E-8EA802EE39C3}" srcOrd="0" destOrd="0" parTransId="{F7A91A5E-8CBC-604C-B609-095757F78DFA}" sibTransId="{2339069D-381C-E048-808A-F0FAF03A00F2}"/>
    <dgm:cxn modelId="{15413F5C-38DD-344C-934D-D979C49FC023}" srcId="{F88CF86A-6936-AB4F-8AF6-677DDB23F661}" destId="{4C36EFC0-88E4-AE47-AC42-B898C4C2AFBF}" srcOrd="0" destOrd="0" parTransId="{52D6DE50-2C18-2848-88DB-F6FCBA0A172F}" sibTransId="{022137CF-FF10-D542-AE42-364FD4AB8676}"/>
    <dgm:cxn modelId="{DF11C083-CF61-6E4C-ABAD-630DDAD61411}" srcId="{49E175F9-847A-6F4C-9544-507E42124588}" destId="{C11BAF4A-6C5D-5646-979C-546466617017}" srcOrd="2" destOrd="0" parTransId="{763C9E9A-07ED-724B-8D19-93FC8B051521}" sibTransId="{CFE419F3-D15D-8E4A-83B8-FC78CA0F7426}"/>
    <dgm:cxn modelId="{268273A4-E749-C746-859A-029544EC89D9}" type="presOf" srcId="{38785CDE-FABF-D148-AFB4-03717033AD73}" destId="{80644BC4-78B8-DC4F-B981-E4488F94A551}" srcOrd="0" destOrd="0" presId="urn:microsoft.com/office/officeart/2005/8/layout/lProcess3"/>
    <dgm:cxn modelId="{C3A1C721-0CBF-B040-9BCE-75113563145F}" type="presOf" srcId="{D18AA3DA-160D-F942-A86E-8EA802EE39C3}" destId="{0DA7BF6A-319F-1244-AFBB-F78D286D57B4}" srcOrd="0" destOrd="0" presId="urn:microsoft.com/office/officeart/2005/8/layout/lProcess3"/>
    <dgm:cxn modelId="{B91946A0-5464-CC4A-81BF-354D8C0E98A8}" type="presOf" srcId="{CC6AFBA4-AA0E-DA4D-B5CE-45C73011A6A2}" destId="{E19DA0F4-695D-4A49-B6C0-C4B16B597DE7}" srcOrd="0" destOrd="0" presId="urn:microsoft.com/office/officeart/2005/8/layout/lProcess3"/>
    <dgm:cxn modelId="{3C1653B9-2689-054D-B660-0A05D6731C2A}" type="presOf" srcId="{022008F0-995D-8449-9119-30E0F1E8093A}" destId="{80058057-01B6-9D46-AFCE-1EB0C59B9D23}" srcOrd="0" destOrd="0" presId="urn:microsoft.com/office/officeart/2005/8/layout/lProcess3"/>
    <dgm:cxn modelId="{5D5AE939-8F91-5E43-A32A-2A97BDCBCAAA}" type="presOf" srcId="{30D1CA2E-EA86-404A-85BA-571AF4E09B48}" destId="{432E0E0D-6878-C54F-A2F5-B470DA1915B5}" srcOrd="0" destOrd="0" presId="urn:microsoft.com/office/officeart/2005/8/layout/lProcess3"/>
    <dgm:cxn modelId="{6ABA3D69-DC55-0844-946D-B3570F69CFF5}" type="presOf" srcId="{F88CF86A-6936-AB4F-8AF6-677DDB23F661}" destId="{8E951743-1367-8D40-A762-15F38F370D97}" srcOrd="0" destOrd="0" presId="urn:microsoft.com/office/officeart/2005/8/layout/lProcess3"/>
    <dgm:cxn modelId="{393392B9-7674-104A-93A7-7821620DDD35}" type="presParOf" srcId="{8578B8DF-F28D-3543-9573-B2CF3C91B974}" destId="{AD11DBE6-1EB8-5D42-9438-E2AEC59E003C}" srcOrd="0" destOrd="0" presId="urn:microsoft.com/office/officeart/2005/8/layout/lProcess3"/>
    <dgm:cxn modelId="{F0B495B4-0818-5F4D-AAAD-B5A7ED629195}" type="presParOf" srcId="{AD11DBE6-1EB8-5D42-9438-E2AEC59E003C}" destId="{0DA7BF6A-319F-1244-AFBB-F78D286D57B4}" srcOrd="0" destOrd="0" presId="urn:microsoft.com/office/officeart/2005/8/layout/lProcess3"/>
    <dgm:cxn modelId="{4FAC346B-731A-4340-AC0C-F3052E6CF2FC}" type="presParOf" srcId="{AD11DBE6-1EB8-5D42-9438-E2AEC59E003C}" destId="{3B235085-B92C-514A-9400-D61B550B1EB7}" srcOrd="1" destOrd="0" presId="urn:microsoft.com/office/officeart/2005/8/layout/lProcess3"/>
    <dgm:cxn modelId="{642E1E81-1769-B34B-B0AD-A4CB6498C7A9}" type="presParOf" srcId="{AD11DBE6-1EB8-5D42-9438-E2AEC59E003C}" destId="{80644BC4-78B8-DC4F-B981-E4488F94A551}" srcOrd="2" destOrd="0" presId="urn:microsoft.com/office/officeart/2005/8/layout/lProcess3"/>
    <dgm:cxn modelId="{C4B14374-9D6F-5F45-B273-3C8957E81D85}" type="presParOf" srcId="{AD11DBE6-1EB8-5D42-9438-E2AEC59E003C}" destId="{48FA3FC4-E846-A342-8829-93F0B3A25E3E}" srcOrd="3" destOrd="0" presId="urn:microsoft.com/office/officeart/2005/8/layout/lProcess3"/>
    <dgm:cxn modelId="{5ED8C814-1A96-8147-B549-B975479E506C}" type="presParOf" srcId="{AD11DBE6-1EB8-5D42-9438-E2AEC59E003C}" destId="{80058057-01B6-9D46-AFCE-1EB0C59B9D23}" srcOrd="4" destOrd="0" presId="urn:microsoft.com/office/officeart/2005/8/layout/lProcess3"/>
    <dgm:cxn modelId="{109E7FB8-5C10-B34B-B0CE-EF1DA2450A8B}" type="presParOf" srcId="{8578B8DF-F28D-3543-9573-B2CF3C91B974}" destId="{43E0FAA5-1811-0E49-A84F-58540ACC128C}" srcOrd="1" destOrd="0" presId="urn:microsoft.com/office/officeart/2005/8/layout/lProcess3"/>
    <dgm:cxn modelId="{EF4D6CD1-C1D5-9745-A747-59E6BD4F7F5F}" type="presParOf" srcId="{8578B8DF-F28D-3543-9573-B2CF3C91B974}" destId="{1A526F0B-BE52-B54D-9A9E-FC8DE7C22611}" srcOrd="2" destOrd="0" presId="urn:microsoft.com/office/officeart/2005/8/layout/lProcess3"/>
    <dgm:cxn modelId="{0F3AF748-F91E-AC4F-AEC6-5CAB689001A1}" type="presParOf" srcId="{1A526F0B-BE52-B54D-9A9E-FC8DE7C22611}" destId="{8E951743-1367-8D40-A762-15F38F370D97}" srcOrd="0" destOrd="0" presId="urn:microsoft.com/office/officeart/2005/8/layout/lProcess3"/>
    <dgm:cxn modelId="{F03BEB17-BD3D-9E4E-87E2-745D2C58A44B}" type="presParOf" srcId="{1A526F0B-BE52-B54D-9A9E-FC8DE7C22611}" destId="{09F705C6-93B2-3044-920F-F3551CA101B0}" srcOrd="1" destOrd="0" presId="urn:microsoft.com/office/officeart/2005/8/layout/lProcess3"/>
    <dgm:cxn modelId="{E82DC373-0CC2-3641-B209-9D3C2B80A9D1}" type="presParOf" srcId="{1A526F0B-BE52-B54D-9A9E-FC8DE7C22611}" destId="{C89D4CD8-FDEA-8F41-A0C2-51D62A04037D}" srcOrd="2" destOrd="0" presId="urn:microsoft.com/office/officeart/2005/8/layout/lProcess3"/>
    <dgm:cxn modelId="{1950F4DE-863C-A444-84A1-24CDD3D8FFD2}" type="presParOf" srcId="{1A526F0B-BE52-B54D-9A9E-FC8DE7C22611}" destId="{58DF421D-63B3-134F-9F39-D62F565FB84E}" srcOrd="3" destOrd="0" presId="urn:microsoft.com/office/officeart/2005/8/layout/lProcess3"/>
    <dgm:cxn modelId="{74768576-048D-8740-A249-6D1C73FDF9BE}" type="presParOf" srcId="{1A526F0B-BE52-B54D-9A9E-FC8DE7C22611}" destId="{432E0E0D-6878-C54F-A2F5-B470DA1915B5}" srcOrd="4" destOrd="0" presId="urn:microsoft.com/office/officeart/2005/8/layout/lProcess3"/>
    <dgm:cxn modelId="{31EF7DDB-3D43-6F42-AC46-B8674280FD09}" type="presParOf" srcId="{8578B8DF-F28D-3543-9573-B2CF3C91B974}" destId="{077FB2BE-924F-AE49-8B14-CCDB1B220CF9}" srcOrd="3" destOrd="0" presId="urn:microsoft.com/office/officeart/2005/8/layout/lProcess3"/>
    <dgm:cxn modelId="{BA1C5DC4-9741-B04C-81BE-467B10F19898}" type="presParOf" srcId="{8578B8DF-F28D-3543-9573-B2CF3C91B974}" destId="{9C81B326-37EF-F34E-8C63-072701882C60}" srcOrd="4" destOrd="0" presId="urn:microsoft.com/office/officeart/2005/8/layout/lProcess3"/>
    <dgm:cxn modelId="{1DAACEE5-3338-2F4C-9A02-D1446F787033}" type="presParOf" srcId="{9C81B326-37EF-F34E-8C63-072701882C60}" destId="{8DD89078-2B79-064B-9CDE-CA1C2871D43D}" srcOrd="0" destOrd="0" presId="urn:microsoft.com/office/officeart/2005/8/layout/lProcess3"/>
    <dgm:cxn modelId="{F0E825C1-3B41-B54A-AAD3-C6381A000880}" type="presParOf" srcId="{9C81B326-37EF-F34E-8C63-072701882C60}" destId="{88ABC4D3-691E-8448-98C9-968C369ED1B1}" srcOrd="1" destOrd="0" presId="urn:microsoft.com/office/officeart/2005/8/layout/lProcess3"/>
    <dgm:cxn modelId="{409C245B-10A2-224B-9333-D987F3D17C70}" type="presParOf" srcId="{9C81B326-37EF-F34E-8C63-072701882C60}" destId="{81048852-8B0A-3D46-B136-18A17BE20CCB}" srcOrd="2" destOrd="0" presId="urn:microsoft.com/office/officeart/2005/8/layout/lProcess3"/>
    <dgm:cxn modelId="{B99AE644-4F15-B140-8C66-71A4B64800EC}" type="presParOf" srcId="{9C81B326-37EF-F34E-8C63-072701882C60}" destId="{1E93E895-DEA6-3947-9341-44DB7D20748C}" srcOrd="3" destOrd="0" presId="urn:microsoft.com/office/officeart/2005/8/layout/lProcess3"/>
    <dgm:cxn modelId="{0C48D72F-4C86-B941-8129-7E4A26B702DA}" type="presParOf" srcId="{9C81B326-37EF-F34E-8C63-072701882C60}" destId="{E19DA0F4-695D-4A49-B6C0-C4B16B597DE7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076AF0-CBF5-AC44-B97B-46EC8E3E0E1B}" type="doc">
      <dgm:prSet loTypeId="urn:microsoft.com/office/officeart/2005/8/layout/cycle8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7572927-444A-0A46-B133-09905DBBB339}">
      <dgm:prSet phldrT="[文本]"/>
      <dgm:spPr/>
      <dgm:t>
        <a:bodyPr/>
        <a:lstStyle/>
        <a:p>
          <a:r>
            <a:rPr lang="en-US" altLang="zh-CN" dirty="0" smtClean="0"/>
            <a:t>Consensus</a:t>
          </a:r>
          <a:endParaRPr lang="zh-CN" altLang="en-US" dirty="0"/>
        </a:p>
      </dgm:t>
    </dgm:pt>
    <dgm:pt modelId="{E1F34A7C-37E6-7B49-BD10-6C1EB056A139}" type="parTrans" cxnId="{7645BD90-13FB-4549-9E38-7A1DC8D8D92E}">
      <dgm:prSet/>
      <dgm:spPr/>
      <dgm:t>
        <a:bodyPr/>
        <a:lstStyle/>
        <a:p>
          <a:endParaRPr lang="zh-CN" altLang="en-US"/>
        </a:p>
      </dgm:t>
    </dgm:pt>
    <dgm:pt modelId="{CA9B3D4F-F665-A94B-82AE-9D12E413DA7F}" type="sibTrans" cxnId="{7645BD90-13FB-4549-9E38-7A1DC8D8D92E}">
      <dgm:prSet/>
      <dgm:spPr/>
      <dgm:t>
        <a:bodyPr/>
        <a:lstStyle/>
        <a:p>
          <a:endParaRPr lang="zh-CN" altLang="en-US"/>
        </a:p>
      </dgm:t>
    </dgm:pt>
    <dgm:pt modelId="{D77EA1E0-36BD-CF4D-A758-FF761FB58BBE}">
      <dgm:prSet phldrT="[文本]"/>
      <dgm:spPr/>
      <dgm:t>
        <a:bodyPr/>
        <a:lstStyle/>
        <a:p>
          <a:r>
            <a:rPr lang="en-US" altLang="zh-CN" dirty="0" smtClean="0"/>
            <a:t>Availability</a:t>
          </a:r>
          <a:endParaRPr lang="zh-CN" altLang="en-US" dirty="0"/>
        </a:p>
      </dgm:t>
    </dgm:pt>
    <dgm:pt modelId="{D8E9237C-7C4A-AB40-A5EA-91B9B165DDBF}" type="parTrans" cxnId="{632304CD-0FA5-0943-B4C6-264E4E0884FE}">
      <dgm:prSet/>
      <dgm:spPr/>
      <dgm:t>
        <a:bodyPr/>
        <a:lstStyle/>
        <a:p>
          <a:endParaRPr lang="zh-CN" altLang="en-US"/>
        </a:p>
      </dgm:t>
    </dgm:pt>
    <dgm:pt modelId="{5DA0F59B-2FC9-8E49-8407-EBC892061481}" type="sibTrans" cxnId="{632304CD-0FA5-0943-B4C6-264E4E0884FE}">
      <dgm:prSet/>
      <dgm:spPr/>
      <dgm:t>
        <a:bodyPr/>
        <a:lstStyle/>
        <a:p>
          <a:endParaRPr lang="zh-CN" altLang="en-US"/>
        </a:p>
      </dgm:t>
    </dgm:pt>
    <dgm:pt modelId="{47D2596A-B980-1F45-A335-67E932105D7C}">
      <dgm:prSet phldrT="[文本]"/>
      <dgm:spPr/>
      <dgm:t>
        <a:bodyPr/>
        <a:lstStyle/>
        <a:p>
          <a:r>
            <a:rPr lang="en-US" altLang="zh-CN" dirty="0" smtClean="0"/>
            <a:t>Partition</a:t>
          </a:r>
          <a:r>
            <a:rPr lang="en-US" altLang="zh-CN" baseline="0" dirty="0" smtClean="0"/>
            <a:t> tolerance</a:t>
          </a:r>
          <a:endParaRPr lang="zh-CN" altLang="en-US" dirty="0"/>
        </a:p>
      </dgm:t>
    </dgm:pt>
    <dgm:pt modelId="{11B3F1CB-EE6F-4742-961F-37B61D17A058}" type="parTrans" cxnId="{630263F5-4C5E-3145-916C-9135D336C194}">
      <dgm:prSet/>
      <dgm:spPr/>
      <dgm:t>
        <a:bodyPr/>
        <a:lstStyle/>
        <a:p>
          <a:endParaRPr lang="zh-CN" altLang="en-US"/>
        </a:p>
      </dgm:t>
    </dgm:pt>
    <dgm:pt modelId="{46809390-3909-6B4C-B899-A8FDADB4D4AC}" type="sibTrans" cxnId="{630263F5-4C5E-3145-916C-9135D336C194}">
      <dgm:prSet/>
      <dgm:spPr/>
      <dgm:t>
        <a:bodyPr/>
        <a:lstStyle/>
        <a:p>
          <a:endParaRPr lang="zh-CN" altLang="en-US"/>
        </a:p>
      </dgm:t>
    </dgm:pt>
    <dgm:pt modelId="{866D5B21-8BA4-9340-87BC-DAD9B2D9F371}" type="pres">
      <dgm:prSet presAssocID="{3F076AF0-CBF5-AC44-B97B-46EC8E3E0E1B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0869E3C-EE8B-644D-A0CA-ED9AB63948C2}" type="pres">
      <dgm:prSet presAssocID="{3F076AF0-CBF5-AC44-B97B-46EC8E3E0E1B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DD07BA72-E35F-2442-89CF-1E436A8BA16D}" type="pres">
      <dgm:prSet presAssocID="{3F076AF0-CBF5-AC44-B97B-46EC8E3E0E1B}" presName="dummy1a" presStyleCnt="0"/>
      <dgm:spPr/>
    </dgm:pt>
    <dgm:pt modelId="{3E5D4941-3F67-FE4F-A68D-3802FCF7A1E7}" type="pres">
      <dgm:prSet presAssocID="{3F076AF0-CBF5-AC44-B97B-46EC8E3E0E1B}" presName="dummy1b" presStyleCnt="0"/>
      <dgm:spPr/>
    </dgm:pt>
    <dgm:pt modelId="{564C296B-570A-9042-80BC-A3E938CD7FC5}" type="pres">
      <dgm:prSet presAssocID="{3F076AF0-CBF5-AC44-B97B-46EC8E3E0E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0AC4C0-55AF-B94D-BD92-A986D95C61AC}" type="pres">
      <dgm:prSet presAssocID="{3F076AF0-CBF5-AC44-B97B-46EC8E3E0E1B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13D6C838-DC37-B744-97F2-20C42802FA41}" type="pres">
      <dgm:prSet presAssocID="{3F076AF0-CBF5-AC44-B97B-46EC8E3E0E1B}" presName="dummy2a" presStyleCnt="0"/>
      <dgm:spPr/>
    </dgm:pt>
    <dgm:pt modelId="{374BB834-4F8C-7740-8823-80071BDFEF3B}" type="pres">
      <dgm:prSet presAssocID="{3F076AF0-CBF5-AC44-B97B-46EC8E3E0E1B}" presName="dummy2b" presStyleCnt="0"/>
      <dgm:spPr/>
    </dgm:pt>
    <dgm:pt modelId="{C8FC07C8-2D8D-5649-ABFD-DD7BE7497485}" type="pres">
      <dgm:prSet presAssocID="{3F076AF0-CBF5-AC44-B97B-46EC8E3E0E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68CE06-94AF-1945-BAD5-495E83703523}" type="pres">
      <dgm:prSet presAssocID="{3F076AF0-CBF5-AC44-B97B-46EC8E3E0E1B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C876BDFE-C724-0047-AACE-215317927B94}" type="pres">
      <dgm:prSet presAssocID="{3F076AF0-CBF5-AC44-B97B-46EC8E3E0E1B}" presName="dummy3a" presStyleCnt="0"/>
      <dgm:spPr/>
    </dgm:pt>
    <dgm:pt modelId="{7C6DA4A9-68BE-7C4D-9531-FABA4F8E7DE8}" type="pres">
      <dgm:prSet presAssocID="{3F076AF0-CBF5-AC44-B97B-46EC8E3E0E1B}" presName="dummy3b" presStyleCnt="0"/>
      <dgm:spPr/>
    </dgm:pt>
    <dgm:pt modelId="{FF2CDD4F-17E8-2B49-B23B-FEBB1781716C}" type="pres">
      <dgm:prSet presAssocID="{3F076AF0-CBF5-AC44-B97B-46EC8E3E0E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3CD8DA-AEF6-8845-A2D7-1452ACD81A09}" type="pres">
      <dgm:prSet presAssocID="{CA9B3D4F-F665-A94B-82AE-9D12E413DA7F}" presName="arrowWedge1" presStyleLbl="fgSibTrans2D1" presStyleIdx="0" presStyleCnt="3"/>
      <dgm:spPr/>
    </dgm:pt>
    <dgm:pt modelId="{EB671C0D-B43D-7D4F-9608-A7E639131AA5}" type="pres">
      <dgm:prSet presAssocID="{5DA0F59B-2FC9-8E49-8407-EBC892061481}" presName="arrowWedge2" presStyleLbl="fgSibTrans2D1" presStyleIdx="1" presStyleCnt="3"/>
      <dgm:spPr/>
    </dgm:pt>
    <dgm:pt modelId="{6A2F3A5F-62F9-3041-8C3C-80C8CF266947}" type="pres">
      <dgm:prSet presAssocID="{46809390-3909-6B4C-B899-A8FDADB4D4AC}" presName="arrowWedge3" presStyleLbl="fgSibTrans2D1" presStyleIdx="2" presStyleCnt="3"/>
      <dgm:spPr/>
    </dgm:pt>
  </dgm:ptLst>
  <dgm:cxnLst>
    <dgm:cxn modelId="{7645BD90-13FB-4549-9E38-7A1DC8D8D92E}" srcId="{3F076AF0-CBF5-AC44-B97B-46EC8E3E0E1B}" destId="{97572927-444A-0A46-B133-09905DBBB339}" srcOrd="0" destOrd="0" parTransId="{E1F34A7C-37E6-7B49-BD10-6C1EB056A139}" sibTransId="{CA9B3D4F-F665-A94B-82AE-9D12E413DA7F}"/>
    <dgm:cxn modelId="{C784A719-6BEC-A74F-B7BA-23F3100A01FD}" type="presOf" srcId="{97572927-444A-0A46-B133-09905DBBB339}" destId="{90869E3C-EE8B-644D-A0CA-ED9AB63948C2}" srcOrd="0" destOrd="0" presId="urn:microsoft.com/office/officeart/2005/8/layout/cycle8"/>
    <dgm:cxn modelId="{6447086A-35DC-A947-94D8-95947B12EC44}" type="presOf" srcId="{D77EA1E0-36BD-CF4D-A758-FF761FB58BBE}" destId="{C8FC07C8-2D8D-5649-ABFD-DD7BE7497485}" srcOrd="1" destOrd="0" presId="urn:microsoft.com/office/officeart/2005/8/layout/cycle8"/>
    <dgm:cxn modelId="{2766C17A-1912-1F40-9240-4F21786D73FE}" type="presOf" srcId="{47D2596A-B980-1F45-A335-67E932105D7C}" destId="{FD68CE06-94AF-1945-BAD5-495E83703523}" srcOrd="0" destOrd="0" presId="urn:microsoft.com/office/officeart/2005/8/layout/cycle8"/>
    <dgm:cxn modelId="{5693F551-B32B-E744-BA0A-D329867217BB}" type="presOf" srcId="{47D2596A-B980-1F45-A335-67E932105D7C}" destId="{FF2CDD4F-17E8-2B49-B23B-FEBB1781716C}" srcOrd="1" destOrd="0" presId="urn:microsoft.com/office/officeart/2005/8/layout/cycle8"/>
    <dgm:cxn modelId="{632304CD-0FA5-0943-B4C6-264E4E0884FE}" srcId="{3F076AF0-CBF5-AC44-B97B-46EC8E3E0E1B}" destId="{D77EA1E0-36BD-CF4D-A758-FF761FB58BBE}" srcOrd="1" destOrd="0" parTransId="{D8E9237C-7C4A-AB40-A5EA-91B9B165DDBF}" sibTransId="{5DA0F59B-2FC9-8E49-8407-EBC892061481}"/>
    <dgm:cxn modelId="{FD0C75A5-5AA0-3043-9D0E-E5F96FFF2AAF}" type="presOf" srcId="{D77EA1E0-36BD-CF4D-A758-FF761FB58BBE}" destId="{8F0AC4C0-55AF-B94D-BD92-A986D95C61AC}" srcOrd="0" destOrd="0" presId="urn:microsoft.com/office/officeart/2005/8/layout/cycle8"/>
    <dgm:cxn modelId="{99FADE88-3272-B54D-9D85-56891EBDCDE2}" type="presOf" srcId="{97572927-444A-0A46-B133-09905DBBB339}" destId="{564C296B-570A-9042-80BC-A3E938CD7FC5}" srcOrd="1" destOrd="0" presId="urn:microsoft.com/office/officeart/2005/8/layout/cycle8"/>
    <dgm:cxn modelId="{630263F5-4C5E-3145-916C-9135D336C194}" srcId="{3F076AF0-CBF5-AC44-B97B-46EC8E3E0E1B}" destId="{47D2596A-B980-1F45-A335-67E932105D7C}" srcOrd="2" destOrd="0" parTransId="{11B3F1CB-EE6F-4742-961F-37B61D17A058}" sibTransId="{46809390-3909-6B4C-B899-A8FDADB4D4AC}"/>
    <dgm:cxn modelId="{6A6E871B-D2E2-1144-B279-F08B375B81F1}" type="presOf" srcId="{3F076AF0-CBF5-AC44-B97B-46EC8E3E0E1B}" destId="{866D5B21-8BA4-9340-87BC-DAD9B2D9F371}" srcOrd="0" destOrd="0" presId="urn:microsoft.com/office/officeart/2005/8/layout/cycle8"/>
    <dgm:cxn modelId="{6078601A-83A4-BE46-89AA-8D5BF25F7711}" type="presParOf" srcId="{866D5B21-8BA4-9340-87BC-DAD9B2D9F371}" destId="{90869E3C-EE8B-644D-A0CA-ED9AB63948C2}" srcOrd="0" destOrd="0" presId="urn:microsoft.com/office/officeart/2005/8/layout/cycle8"/>
    <dgm:cxn modelId="{FDCF3DF0-A7D9-B24C-9BF3-8FEB37E925F9}" type="presParOf" srcId="{866D5B21-8BA4-9340-87BC-DAD9B2D9F371}" destId="{DD07BA72-E35F-2442-89CF-1E436A8BA16D}" srcOrd="1" destOrd="0" presId="urn:microsoft.com/office/officeart/2005/8/layout/cycle8"/>
    <dgm:cxn modelId="{A5FA1A16-AE08-1D48-A2BB-EC0F41266666}" type="presParOf" srcId="{866D5B21-8BA4-9340-87BC-DAD9B2D9F371}" destId="{3E5D4941-3F67-FE4F-A68D-3802FCF7A1E7}" srcOrd="2" destOrd="0" presId="urn:microsoft.com/office/officeart/2005/8/layout/cycle8"/>
    <dgm:cxn modelId="{E4E7E100-0693-9946-B883-5EB5C26395FA}" type="presParOf" srcId="{866D5B21-8BA4-9340-87BC-DAD9B2D9F371}" destId="{564C296B-570A-9042-80BC-A3E938CD7FC5}" srcOrd="3" destOrd="0" presId="urn:microsoft.com/office/officeart/2005/8/layout/cycle8"/>
    <dgm:cxn modelId="{FAF8A3D9-B80F-C649-B7D8-1DBA4D58F463}" type="presParOf" srcId="{866D5B21-8BA4-9340-87BC-DAD9B2D9F371}" destId="{8F0AC4C0-55AF-B94D-BD92-A986D95C61AC}" srcOrd="4" destOrd="0" presId="urn:microsoft.com/office/officeart/2005/8/layout/cycle8"/>
    <dgm:cxn modelId="{0ADD3EA8-79CD-DD4B-BFCD-58C3CDBD1437}" type="presParOf" srcId="{866D5B21-8BA4-9340-87BC-DAD9B2D9F371}" destId="{13D6C838-DC37-B744-97F2-20C42802FA41}" srcOrd="5" destOrd="0" presId="urn:microsoft.com/office/officeart/2005/8/layout/cycle8"/>
    <dgm:cxn modelId="{EE8ED168-002E-5C45-8FFA-BB01A63B200D}" type="presParOf" srcId="{866D5B21-8BA4-9340-87BC-DAD9B2D9F371}" destId="{374BB834-4F8C-7740-8823-80071BDFEF3B}" srcOrd="6" destOrd="0" presId="urn:microsoft.com/office/officeart/2005/8/layout/cycle8"/>
    <dgm:cxn modelId="{4AAE04EE-DCA9-CE4C-9C36-A317982A7AE5}" type="presParOf" srcId="{866D5B21-8BA4-9340-87BC-DAD9B2D9F371}" destId="{C8FC07C8-2D8D-5649-ABFD-DD7BE7497485}" srcOrd="7" destOrd="0" presId="urn:microsoft.com/office/officeart/2005/8/layout/cycle8"/>
    <dgm:cxn modelId="{CAB36467-9644-C643-A129-13EE3508A1CA}" type="presParOf" srcId="{866D5B21-8BA4-9340-87BC-DAD9B2D9F371}" destId="{FD68CE06-94AF-1945-BAD5-495E83703523}" srcOrd="8" destOrd="0" presId="urn:microsoft.com/office/officeart/2005/8/layout/cycle8"/>
    <dgm:cxn modelId="{0C4A5BF4-5F21-6543-86D6-5DB37AD880A2}" type="presParOf" srcId="{866D5B21-8BA4-9340-87BC-DAD9B2D9F371}" destId="{C876BDFE-C724-0047-AACE-215317927B94}" srcOrd="9" destOrd="0" presId="urn:microsoft.com/office/officeart/2005/8/layout/cycle8"/>
    <dgm:cxn modelId="{DA9E0108-D3BB-3E4D-9562-085A375A1A70}" type="presParOf" srcId="{866D5B21-8BA4-9340-87BC-DAD9B2D9F371}" destId="{7C6DA4A9-68BE-7C4D-9531-FABA4F8E7DE8}" srcOrd="10" destOrd="0" presId="urn:microsoft.com/office/officeart/2005/8/layout/cycle8"/>
    <dgm:cxn modelId="{71019FC8-C7EA-8041-80E7-EB241481AEA3}" type="presParOf" srcId="{866D5B21-8BA4-9340-87BC-DAD9B2D9F371}" destId="{FF2CDD4F-17E8-2B49-B23B-FEBB1781716C}" srcOrd="11" destOrd="0" presId="urn:microsoft.com/office/officeart/2005/8/layout/cycle8"/>
    <dgm:cxn modelId="{A1C7DE20-68A9-8246-8C7D-4B29610CCBAC}" type="presParOf" srcId="{866D5B21-8BA4-9340-87BC-DAD9B2D9F371}" destId="{E63CD8DA-AEF6-8845-A2D7-1452ACD81A09}" srcOrd="12" destOrd="0" presId="urn:microsoft.com/office/officeart/2005/8/layout/cycle8"/>
    <dgm:cxn modelId="{348D39E8-B372-D543-8AAD-2DCD8B6820BE}" type="presParOf" srcId="{866D5B21-8BA4-9340-87BC-DAD9B2D9F371}" destId="{EB671C0D-B43D-7D4F-9608-A7E639131AA5}" srcOrd="13" destOrd="0" presId="urn:microsoft.com/office/officeart/2005/8/layout/cycle8"/>
    <dgm:cxn modelId="{9E66C739-A766-A04F-985B-3A80051E12FD}" type="presParOf" srcId="{866D5B21-8BA4-9340-87BC-DAD9B2D9F371}" destId="{6A2F3A5F-62F9-3041-8C3C-80C8CF266947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51DE91-1AFC-4B4C-88E4-C3EA2D3D865E}" type="doc">
      <dgm:prSet loTypeId="urn:microsoft.com/office/officeart/2005/8/layout/cycle8" loCatId="" qsTypeId="urn:microsoft.com/office/officeart/2005/8/quickstyle/simple4" qsCatId="simple" csTypeId="urn:microsoft.com/office/officeart/2005/8/colors/accent1_2" csCatId="accent1" phldr="1"/>
      <dgm:spPr/>
    </dgm:pt>
    <dgm:pt modelId="{2E79FB25-FB95-B342-AC3B-E76AB491CD0C}">
      <dgm:prSet phldrT="[文本]"/>
      <dgm:spPr/>
      <dgm:t>
        <a:bodyPr/>
        <a:lstStyle/>
        <a:p>
          <a:r>
            <a:rPr lang="zh-CN" altLang="en-US" dirty="0" smtClean="0"/>
            <a:t>超高性能</a:t>
          </a:r>
          <a:endParaRPr lang="zh-CN" altLang="en-US" dirty="0"/>
        </a:p>
      </dgm:t>
    </dgm:pt>
    <dgm:pt modelId="{C6BC1A8B-F5D2-2B46-ABD9-25A3436DE63A}" type="parTrans" cxnId="{D14548FB-CE61-FA4C-9EB9-C1AC3F2993DC}">
      <dgm:prSet/>
      <dgm:spPr/>
      <dgm:t>
        <a:bodyPr/>
        <a:lstStyle/>
        <a:p>
          <a:endParaRPr lang="zh-CN" altLang="en-US"/>
        </a:p>
      </dgm:t>
    </dgm:pt>
    <dgm:pt modelId="{9EC8DF8B-37AD-8E43-A782-1A9EA66A34D2}" type="sibTrans" cxnId="{D14548FB-CE61-FA4C-9EB9-C1AC3F2993DC}">
      <dgm:prSet/>
      <dgm:spPr/>
      <dgm:t>
        <a:bodyPr/>
        <a:lstStyle/>
        <a:p>
          <a:endParaRPr lang="zh-CN" altLang="en-US"/>
        </a:p>
      </dgm:t>
    </dgm:pt>
    <dgm:pt modelId="{07FF3F08-DA72-704B-8D5B-E7480A2D8333}">
      <dgm:prSet phldrT="[文本]"/>
      <dgm:spPr/>
      <dgm:t>
        <a:bodyPr/>
        <a:lstStyle/>
        <a:p>
          <a:r>
            <a:rPr lang="zh-CN" altLang="en-US" dirty="0" smtClean="0"/>
            <a:t>最终一致</a:t>
          </a:r>
          <a:endParaRPr lang="zh-CN" altLang="en-US" dirty="0"/>
        </a:p>
      </dgm:t>
    </dgm:pt>
    <dgm:pt modelId="{37EB99A4-E58A-C645-B085-1457C99B7D78}" type="parTrans" cxnId="{E365432C-293F-9147-8521-7261443ED75B}">
      <dgm:prSet/>
      <dgm:spPr/>
      <dgm:t>
        <a:bodyPr/>
        <a:lstStyle/>
        <a:p>
          <a:endParaRPr lang="zh-CN" altLang="en-US"/>
        </a:p>
      </dgm:t>
    </dgm:pt>
    <dgm:pt modelId="{BD3214CF-D82D-4347-A401-9D11DCA2D6AB}" type="sibTrans" cxnId="{E365432C-293F-9147-8521-7261443ED75B}">
      <dgm:prSet/>
      <dgm:spPr/>
      <dgm:t>
        <a:bodyPr/>
        <a:lstStyle/>
        <a:p>
          <a:endParaRPr lang="zh-CN" altLang="en-US"/>
        </a:p>
      </dgm:t>
    </dgm:pt>
    <dgm:pt modelId="{F62247B3-F1AD-154B-AD2C-0C5F8568DD70}">
      <dgm:prSet phldrT="[文本]"/>
      <dgm:spPr/>
      <dgm:t>
        <a:bodyPr/>
        <a:lstStyle/>
        <a:p>
          <a:r>
            <a:rPr lang="zh-CN" altLang="en-US" dirty="0" smtClean="0"/>
            <a:t>线性扩容</a:t>
          </a:r>
          <a:endParaRPr lang="zh-CN" altLang="en-US" dirty="0"/>
        </a:p>
      </dgm:t>
    </dgm:pt>
    <dgm:pt modelId="{F4E6B310-4714-334F-8BB2-1AF82CC9A96A}" type="parTrans" cxnId="{C9C2B63D-AAE9-E645-88AE-9F720B80755D}">
      <dgm:prSet/>
      <dgm:spPr/>
      <dgm:t>
        <a:bodyPr/>
        <a:lstStyle/>
        <a:p>
          <a:endParaRPr lang="zh-CN" altLang="en-US"/>
        </a:p>
      </dgm:t>
    </dgm:pt>
    <dgm:pt modelId="{D5F7F481-FFD7-6F40-8D36-6518F6D6836A}" type="sibTrans" cxnId="{C9C2B63D-AAE9-E645-88AE-9F720B80755D}">
      <dgm:prSet/>
      <dgm:spPr/>
      <dgm:t>
        <a:bodyPr/>
        <a:lstStyle/>
        <a:p>
          <a:endParaRPr lang="zh-CN" altLang="en-US"/>
        </a:p>
      </dgm:t>
    </dgm:pt>
    <dgm:pt modelId="{213F4D80-B86C-FD4B-AE34-332AC72D31A8}" type="pres">
      <dgm:prSet presAssocID="{EC51DE91-1AFC-4B4C-88E4-C3EA2D3D865E}" presName="compositeShape" presStyleCnt="0">
        <dgm:presLayoutVars>
          <dgm:chMax val="7"/>
          <dgm:dir/>
          <dgm:resizeHandles val="exact"/>
        </dgm:presLayoutVars>
      </dgm:prSet>
      <dgm:spPr/>
    </dgm:pt>
    <dgm:pt modelId="{EB28852E-4D88-CB48-B58E-9ED44C977C09}" type="pres">
      <dgm:prSet presAssocID="{EC51DE91-1AFC-4B4C-88E4-C3EA2D3D865E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95ACC8A1-1664-4C42-BA4C-76509191E5A1}" type="pres">
      <dgm:prSet presAssocID="{EC51DE91-1AFC-4B4C-88E4-C3EA2D3D865E}" presName="dummy1a" presStyleCnt="0"/>
      <dgm:spPr/>
    </dgm:pt>
    <dgm:pt modelId="{A1FDF1F6-E132-664A-A5B0-05C54E05B43D}" type="pres">
      <dgm:prSet presAssocID="{EC51DE91-1AFC-4B4C-88E4-C3EA2D3D865E}" presName="dummy1b" presStyleCnt="0"/>
      <dgm:spPr/>
    </dgm:pt>
    <dgm:pt modelId="{92F65A72-6F6D-D944-964C-418CE6E698FB}" type="pres">
      <dgm:prSet presAssocID="{EC51DE91-1AFC-4B4C-88E4-C3EA2D3D865E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8F84D5-988D-7A48-858D-9D3F6A03180F}" type="pres">
      <dgm:prSet presAssocID="{EC51DE91-1AFC-4B4C-88E4-C3EA2D3D865E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417118C3-6BFC-7648-9FB7-DA6F0B901245}" type="pres">
      <dgm:prSet presAssocID="{EC51DE91-1AFC-4B4C-88E4-C3EA2D3D865E}" presName="dummy2a" presStyleCnt="0"/>
      <dgm:spPr/>
    </dgm:pt>
    <dgm:pt modelId="{5D29EEFD-813A-C041-940A-E7D5B06ABC45}" type="pres">
      <dgm:prSet presAssocID="{EC51DE91-1AFC-4B4C-88E4-C3EA2D3D865E}" presName="dummy2b" presStyleCnt="0"/>
      <dgm:spPr/>
    </dgm:pt>
    <dgm:pt modelId="{6EB2E5F3-3647-FD40-9D8D-E3D98EA04141}" type="pres">
      <dgm:prSet presAssocID="{EC51DE91-1AFC-4B4C-88E4-C3EA2D3D865E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434FA1-F538-4F42-AAB6-4AA3590051C0}" type="pres">
      <dgm:prSet presAssocID="{EC51DE91-1AFC-4B4C-88E4-C3EA2D3D865E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1317A275-EFF5-5945-9443-B3ADD20C8248}" type="pres">
      <dgm:prSet presAssocID="{EC51DE91-1AFC-4B4C-88E4-C3EA2D3D865E}" presName="dummy3a" presStyleCnt="0"/>
      <dgm:spPr/>
    </dgm:pt>
    <dgm:pt modelId="{32159CD0-D609-7442-9210-3385DF90C76A}" type="pres">
      <dgm:prSet presAssocID="{EC51DE91-1AFC-4B4C-88E4-C3EA2D3D865E}" presName="dummy3b" presStyleCnt="0"/>
      <dgm:spPr/>
    </dgm:pt>
    <dgm:pt modelId="{B51CD121-A202-8147-9D23-B02AAC36F143}" type="pres">
      <dgm:prSet presAssocID="{EC51DE91-1AFC-4B4C-88E4-C3EA2D3D865E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623EAA-EF7A-FD41-A674-351F41D574E2}" type="pres">
      <dgm:prSet presAssocID="{9EC8DF8B-37AD-8E43-A782-1A9EA66A34D2}" presName="arrowWedge1" presStyleLbl="fgSibTrans2D1" presStyleIdx="0" presStyleCnt="3"/>
      <dgm:spPr/>
    </dgm:pt>
    <dgm:pt modelId="{48DF9389-3861-4A40-8786-4983CF5C31A3}" type="pres">
      <dgm:prSet presAssocID="{BD3214CF-D82D-4347-A401-9D11DCA2D6AB}" presName="arrowWedge2" presStyleLbl="fgSibTrans2D1" presStyleIdx="1" presStyleCnt="3"/>
      <dgm:spPr/>
    </dgm:pt>
    <dgm:pt modelId="{887BB357-9C71-7A45-A3EF-ADBB0423ED12}" type="pres">
      <dgm:prSet presAssocID="{D5F7F481-FFD7-6F40-8D36-6518F6D6836A}" presName="arrowWedge3" presStyleLbl="fgSibTrans2D1" presStyleIdx="2" presStyleCnt="3"/>
      <dgm:spPr/>
    </dgm:pt>
  </dgm:ptLst>
  <dgm:cxnLst>
    <dgm:cxn modelId="{C9C2B63D-AAE9-E645-88AE-9F720B80755D}" srcId="{EC51DE91-1AFC-4B4C-88E4-C3EA2D3D865E}" destId="{F62247B3-F1AD-154B-AD2C-0C5F8568DD70}" srcOrd="2" destOrd="0" parTransId="{F4E6B310-4714-334F-8BB2-1AF82CC9A96A}" sibTransId="{D5F7F481-FFD7-6F40-8D36-6518F6D6836A}"/>
    <dgm:cxn modelId="{8FF7BB43-2D1F-F243-8403-992F81F400E5}" type="presOf" srcId="{2E79FB25-FB95-B342-AC3B-E76AB491CD0C}" destId="{92F65A72-6F6D-D944-964C-418CE6E698FB}" srcOrd="1" destOrd="0" presId="urn:microsoft.com/office/officeart/2005/8/layout/cycle8"/>
    <dgm:cxn modelId="{D14548FB-CE61-FA4C-9EB9-C1AC3F2993DC}" srcId="{EC51DE91-1AFC-4B4C-88E4-C3EA2D3D865E}" destId="{2E79FB25-FB95-B342-AC3B-E76AB491CD0C}" srcOrd="0" destOrd="0" parTransId="{C6BC1A8B-F5D2-2B46-ABD9-25A3436DE63A}" sibTransId="{9EC8DF8B-37AD-8E43-A782-1A9EA66A34D2}"/>
    <dgm:cxn modelId="{7E0D3803-5B44-7245-A332-5B833D0FDA25}" type="presOf" srcId="{F62247B3-F1AD-154B-AD2C-0C5F8568DD70}" destId="{3D434FA1-F538-4F42-AAB6-4AA3590051C0}" srcOrd="0" destOrd="0" presId="urn:microsoft.com/office/officeart/2005/8/layout/cycle8"/>
    <dgm:cxn modelId="{05704A85-75E0-3048-8860-819D48F87EB2}" type="presOf" srcId="{2E79FB25-FB95-B342-AC3B-E76AB491CD0C}" destId="{EB28852E-4D88-CB48-B58E-9ED44C977C09}" srcOrd="0" destOrd="0" presId="urn:microsoft.com/office/officeart/2005/8/layout/cycle8"/>
    <dgm:cxn modelId="{466F93F3-9E41-1D48-8ACD-2E820AB46F3D}" type="presOf" srcId="{EC51DE91-1AFC-4B4C-88E4-C3EA2D3D865E}" destId="{213F4D80-B86C-FD4B-AE34-332AC72D31A8}" srcOrd="0" destOrd="0" presId="urn:microsoft.com/office/officeart/2005/8/layout/cycle8"/>
    <dgm:cxn modelId="{E365432C-293F-9147-8521-7261443ED75B}" srcId="{EC51DE91-1AFC-4B4C-88E4-C3EA2D3D865E}" destId="{07FF3F08-DA72-704B-8D5B-E7480A2D8333}" srcOrd="1" destOrd="0" parTransId="{37EB99A4-E58A-C645-B085-1457C99B7D78}" sibTransId="{BD3214CF-D82D-4347-A401-9D11DCA2D6AB}"/>
    <dgm:cxn modelId="{1A30AE22-B43B-4F49-BBFA-1C25A5B91DCE}" type="presOf" srcId="{07FF3F08-DA72-704B-8D5B-E7480A2D8333}" destId="{438F84D5-988D-7A48-858D-9D3F6A03180F}" srcOrd="0" destOrd="0" presId="urn:microsoft.com/office/officeart/2005/8/layout/cycle8"/>
    <dgm:cxn modelId="{39DB0AD0-F301-5A46-8424-EC916A23A955}" type="presOf" srcId="{F62247B3-F1AD-154B-AD2C-0C5F8568DD70}" destId="{B51CD121-A202-8147-9D23-B02AAC36F143}" srcOrd="1" destOrd="0" presId="urn:microsoft.com/office/officeart/2005/8/layout/cycle8"/>
    <dgm:cxn modelId="{6B855987-16FF-184E-87D0-D4449362DD14}" type="presOf" srcId="{07FF3F08-DA72-704B-8D5B-E7480A2D8333}" destId="{6EB2E5F3-3647-FD40-9D8D-E3D98EA04141}" srcOrd="1" destOrd="0" presId="urn:microsoft.com/office/officeart/2005/8/layout/cycle8"/>
    <dgm:cxn modelId="{0A40275D-F0B4-904E-B683-7C50391364F1}" type="presParOf" srcId="{213F4D80-B86C-FD4B-AE34-332AC72D31A8}" destId="{EB28852E-4D88-CB48-B58E-9ED44C977C09}" srcOrd="0" destOrd="0" presId="urn:microsoft.com/office/officeart/2005/8/layout/cycle8"/>
    <dgm:cxn modelId="{CDA0B22C-90EC-3842-B21E-B16D7E3F23C1}" type="presParOf" srcId="{213F4D80-B86C-FD4B-AE34-332AC72D31A8}" destId="{95ACC8A1-1664-4C42-BA4C-76509191E5A1}" srcOrd="1" destOrd="0" presId="urn:microsoft.com/office/officeart/2005/8/layout/cycle8"/>
    <dgm:cxn modelId="{7E01602B-D03B-204D-B7BB-25CF73DEB357}" type="presParOf" srcId="{213F4D80-B86C-FD4B-AE34-332AC72D31A8}" destId="{A1FDF1F6-E132-664A-A5B0-05C54E05B43D}" srcOrd="2" destOrd="0" presId="urn:microsoft.com/office/officeart/2005/8/layout/cycle8"/>
    <dgm:cxn modelId="{C5C6B5AD-CF85-834F-93F9-734288ECAE46}" type="presParOf" srcId="{213F4D80-B86C-FD4B-AE34-332AC72D31A8}" destId="{92F65A72-6F6D-D944-964C-418CE6E698FB}" srcOrd="3" destOrd="0" presId="urn:microsoft.com/office/officeart/2005/8/layout/cycle8"/>
    <dgm:cxn modelId="{83ABDA2A-C0CF-564F-9483-06932A2CB87E}" type="presParOf" srcId="{213F4D80-B86C-FD4B-AE34-332AC72D31A8}" destId="{438F84D5-988D-7A48-858D-9D3F6A03180F}" srcOrd="4" destOrd="0" presId="urn:microsoft.com/office/officeart/2005/8/layout/cycle8"/>
    <dgm:cxn modelId="{403F9DF1-327A-364E-8799-6F70EDE39014}" type="presParOf" srcId="{213F4D80-B86C-FD4B-AE34-332AC72D31A8}" destId="{417118C3-6BFC-7648-9FB7-DA6F0B901245}" srcOrd="5" destOrd="0" presId="urn:microsoft.com/office/officeart/2005/8/layout/cycle8"/>
    <dgm:cxn modelId="{D9ED8C68-BC1D-D946-B121-B9A357D41F14}" type="presParOf" srcId="{213F4D80-B86C-FD4B-AE34-332AC72D31A8}" destId="{5D29EEFD-813A-C041-940A-E7D5B06ABC45}" srcOrd="6" destOrd="0" presId="urn:microsoft.com/office/officeart/2005/8/layout/cycle8"/>
    <dgm:cxn modelId="{F87A5C56-6CAC-1A46-831B-254BBCD23E75}" type="presParOf" srcId="{213F4D80-B86C-FD4B-AE34-332AC72D31A8}" destId="{6EB2E5F3-3647-FD40-9D8D-E3D98EA04141}" srcOrd="7" destOrd="0" presId="urn:microsoft.com/office/officeart/2005/8/layout/cycle8"/>
    <dgm:cxn modelId="{D71A7BE3-ECB2-2B4B-AFD7-CF4140AB4009}" type="presParOf" srcId="{213F4D80-B86C-FD4B-AE34-332AC72D31A8}" destId="{3D434FA1-F538-4F42-AAB6-4AA3590051C0}" srcOrd="8" destOrd="0" presId="urn:microsoft.com/office/officeart/2005/8/layout/cycle8"/>
    <dgm:cxn modelId="{755BEBDD-A030-3340-B2EC-DEE4DEB628AE}" type="presParOf" srcId="{213F4D80-B86C-FD4B-AE34-332AC72D31A8}" destId="{1317A275-EFF5-5945-9443-B3ADD20C8248}" srcOrd="9" destOrd="0" presId="urn:microsoft.com/office/officeart/2005/8/layout/cycle8"/>
    <dgm:cxn modelId="{06E4D639-68DB-9D41-B6CA-FE201D3C7687}" type="presParOf" srcId="{213F4D80-B86C-FD4B-AE34-332AC72D31A8}" destId="{32159CD0-D609-7442-9210-3385DF90C76A}" srcOrd="10" destOrd="0" presId="urn:microsoft.com/office/officeart/2005/8/layout/cycle8"/>
    <dgm:cxn modelId="{93DE3819-7192-C443-9E26-234BFBECB977}" type="presParOf" srcId="{213F4D80-B86C-FD4B-AE34-332AC72D31A8}" destId="{B51CD121-A202-8147-9D23-B02AAC36F143}" srcOrd="11" destOrd="0" presId="urn:microsoft.com/office/officeart/2005/8/layout/cycle8"/>
    <dgm:cxn modelId="{F92855FC-4481-184C-9B65-1C12DA000FC6}" type="presParOf" srcId="{213F4D80-B86C-FD4B-AE34-332AC72D31A8}" destId="{05623EAA-EF7A-FD41-A674-351F41D574E2}" srcOrd="12" destOrd="0" presId="urn:microsoft.com/office/officeart/2005/8/layout/cycle8"/>
    <dgm:cxn modelId="{3355B74A-740E-2549-A1F9-CE729C2F4C28}" type="presParOf" srcId="{213F4D80-B86C-FD4B-AE34-332AC72D31A8}" destId="{48DF9389-3861-4A40-8786-4983CF5C31A3}" srcOrd="13" destOrd="0" presId="urn:microsoft.com/office/officeart/2005/8/layout/cycle8"/>
    <dgm:cxn modelId="{E71A0161-9486-344F-8A65-1409967725AF}" type="presParOf" srcId="{213F4D80-B86C-FD4B-AE34-332AC72D31A8}" destId="{887BB357-9C71-7A45-A3EF-ADBB0423ED12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DFFD0-4B28-4A4E-9FCB-F88A63330D07}">
      <dsp:nvSpPr>
        <dsp:cNvPr id="0" name=""/>
        <dsp:cNvSpPr/>
      </dsp:nvSpPr>
      <dsp:spPr>
        <a:xfrm>
          <a:off x="3398043" y="0"/>
          <a:ext cx="4024313" cy="4024313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1537E5D-96CC-BD4C-BDDF-4E5C9F157A05}">
      <dsp:nvSpPr>
        <dsp:cNvPr id="0" name=""/>
        <dsp:cNvSpPr/>
      </dsp:nvSpPr>
      <dsp:spPr>
        <a:xfrm>
          <a:off x="3659623" y="261580"/>
          <a:ext cx="1609725" cy="16097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新一代</a:t>
          </a:r>
          <a:r>
            <a:rPr lang="en-US" altLang="zh-CN" sz="1900" kern="1200" dirty="0" smtClean="0"/>
            <a:t>Cassandra</a:t>
          </a:r>
          <a:endParaRPr lang="zh-CN" altLang="en-US" sz="1900" kern="1200" dirty="0" smtClean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err="1" smtClean="0"/>
            <a:t>Writen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in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C++</a:t>
          </a:r>
          <a:endParaRPr lang="zh-CN" altLang="en-US" sz="1900" kern="1200" dirty="0"/>
        </a:p>
      </dsp:txBody>
      <dsp:txXfrm>
        <a:off x="3738203" y="340160"/>
        <a:ext cx="1452565" cy="1452565"/>
      </dsp:txXfrm>
    </dsp:sp>
    <dsp:sp modelId="{0B37F9E3-BED3-8048-A5D7-7CA10694ECE4}">
      <dsp:nvSpPr>
        <dsp:cNvPr id="0" name=""/>
        <dsp:cNvSpPr/>
      </dsp:nvSpPr>
      <dsp:spPr>
        <a:xfrm>
          <a:off x="5551050" y="261580"/>
          <a:ext cx="1609725" cy="16097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Dynamo</a:t>
          </a:r>
          <a:endParaRPr lang="zh-CN" altLang="en-US" sz="1900" kern="1200" dirty="0" smtClean="0"/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Gossip</a:t>
          </a:r>
          <a:endParaRPr lang="zh-CN" altLang="en-US" sz="1900" kern="1200" dirty="0" smtClean="0"/>
        </a:p>
      </dsp:txBody>
      <dsp:txXfrm>
        <a:off x="5629630" y="340160"/>
        <a:ext cx="1452565" cy="1452565"/>
      </dsp:txXfrm>
    </dsp:sp>
    <dsp:sp modelId="{0D65AEFD-B24B-214E-8A33-08EAD900EEAC}">
      <dsp:nvSpPr>
        <dsp:cNvPr id="0" name=""/>
        <dsp:cNvSpPr/>
      </dsp:nvSpPr>
      <dsp:spPr>
        <a:xfrm>
          <a:off x="3659623" y="2153007"/>
          <a:ext cx="1609725" cy="16097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900" kern="1200" dirty="0" smtClean="0"/>
            <a:t>集成</a:t>
          </a:r>
          <a:r>
            <a:rPr lang="en-US" altLang="zh-CN" sz="1900" kern="1200" dirty="0" smtClean="0"/>
            <a:t>DPDK</a:t>
          </a:r>
          <a:endParaRPr lang="zh-CN" altLang="en-US" sz="1900" kern="1200" dirty="0"/>
        </a:p>
      </dsp:txBody>
      <dsp:txXfrm>
        <a:off x="3738203" y="2231587"/>
        <a:ext cx="1452565" cy="1452565"/>
      </dsp:txXfrm>
    </dsp:sp>
    <dsp:sp modelId="{B21F2E24-B604-524B-A800-E2448E6020FD}">
      <dsp:nvSpPr>
        <dsp:cNvPr id="0" name=""/>
        <dsp:cNvSpPr/>
      </dsp:nvSpPr>
      <dsp:spPr>
        <a:xfrm>
          <a:off x="5551050" y="2153007"/>
          <a:ext cx="1609725" cy="160972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Fastest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Distributed</a:t>
          </a:r>
          <a:r>
            <a:rPr lang="zh-CN" altLang="en-US" sz="1900" kern="1200" dirty="0" smtClean="0"/>
            <a:t> </a:t>
          </a:r>
          <a:r>
            <a:rPr lang="en-US" altLang="zh-CN" sz="1900" kern="1200" dirty="0" smtClean="0"/>
            <a:t>Database</a:t>
          </a:r>
          <a:endParaRPr lang="zh-CN" altLang="en-US" sz="1900" kern="1200" dirty="0"/>
        </a:p>
      </dsp:txBody>
      <dsp:txXfrm>
        <a:off x="5629630" y="2231587"/>
        <a:ext cx="1452565" cy="14525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851AB-F055-7B40-9BF1-0D31DCAA0C73}">
      <dsp:nvSpPr>
        <dsp:cNvPr id="0" name=""/>
        <dsp:cNvSpPr/>
      </dsp:nvSpPr>
      <dsp:spPr>
        <a:xfrm>
          <a:off x="6028584" y="2832290"/>
          <a:ext cx="2057575" cy="13328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对于数据库系统，</a:t>
          </a:r>
          <a:r>
            <a:rPr lang="en-US" altLang="zh-CN" sz="1300" kern="1200" dirty="0" smtClean="0"/>
            <a:t>DPDK</a:t>
          </a:r>
          <a:r>
            <a:rPr lang="zh-CN" altLang="en-US" sz="1300" kern="1200" dirty="0" smtClean="0"/>
            <a:t>真的有用吗？</a:t>
          </a:r>
          <a:endParaRPr lang="zh-CN" altLang="en-US" sz="1300" kern="1200" dirty="0"/>
        </a:p>
      </dsp:txBody>
      <dsp:txXfrm>
        <a:off x="6675134" y="3194779"/>
        <a:ext cx="1381746" cy="941075"/>
      </dsp:txXfrm>
    </dsp:sp>
    <dsp:sp modelId="{6C3F9C3B-F509-ED40-868D-021D2B194B15}">
      <dsp:nvSpPr>
        <dsp:cNvPr id="0" name=""/>
        <dsp:cNvSpPr/>
      </dsp:nvSpPr>
      <dsp:spPr>
        <a:xfrm>
          <a:off x="2671487" y="2832290"/>
          <a:ext cx="2057575" cy="13328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300" kern="1200" dirty="0" smtClean="0"/>
            <a:t>每列需要单独存储时间戳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300" kern="1200" dirty="0"/>
        </a:p>
      </dsp:txBody>
      <dsp:txXfrm>
        <a:off x="2700765" y="3194779"/>
        <a:ext cx="1381746" cy="941075"/>
      </dsp:txXfrm>
    </dsp:sp>
    <dsp:sp modelId="{F9AF4AD7-29DE-D640-B2BB-0D9EAA7EC075}">
      <dsp:nvSpPr>
        <dsp:cNvPr id="0" name=""/>
        <dsp:cNvSpPr/>
      </dsp:nvSpPr>
      <dsp:spPr>
        <a:xfrm>
          <a:off x="6028584" y="0"/>
          <a:ext cx="2057575" cy="13328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300" kern="1200" dirty="0" smtClean="0"/>
            <a:t>Read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Repair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300" kern="1200" dirty="0" smtClean="0"/>
            <a:t>Hinted</a:t>
          </a:r>
          <a:r>
            <a:rPr lang="zh-CN" altLang="en-US" sz="1300" kern="1200" dirty="0" smtClean="0"/>
            <a:t> </a:t>
          </a:r>
          <a:r>
            <a:rPr lang="en-US" altLang="zh-CN" sz="1300" kern="1200" dirty="0" smtClean="0"/>
            <a:t>Handoff</a:t>
          </a:r>
          <a:endParaRPr lang="zh-CN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300" kern="1200" dirty="0" smtClean="0"/>
            <a:t>Gossip</a:t>
          </a:r>
          <a:endParaRPr lang="zh-CN" altLang="en-US" sz="1300" kern="1200" dirty="0"/>
        </a:p>
      </dsp:txBody>
      <dsp:txXfrm>
        <a:off x="6675134" y="29278"/>
        <a:ext cx="1381746" cy="941075"/>
      </dsp:txXfrm>
    </dsp:sp>
    <dsp:sp modelId="{C9D3C1C6-E94F-BC47-91EF-5FFE32E9CCED}">
      <dsp:nvSpPr>
        <dsp:cNvPr id="0" name=""/>
        <dsp:cNvSpPr/>
      </dsp:nvSpPr>
      <dsp:spPr>
        <a:xfrm>
          <a:off x="2671487" y="0"/>
          <a:ext cx="2057575" cy="13328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228600" marR="0" lvl="1" indent="-228600" algn="l" defTabSz="9334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zh-CN" altLang="en-US" sz="1300" kern="1200" dirty="0" smtClean="0"/>
            <a:t>更长的请求链路</a:t>
          </a:r>
          <a:endParaRPr lang="zh-CN" altLang="en-US" sz="1300" kern="1200" dirty="0"/>
        </a:p>
        <a:p>
          <a:pPr marL="228600" marR="0" lvl="1" indent="-228600" algn="l" defTabSz="9334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altLang="zh-CN" sz="1300" kern="1200" dirty="0" smtClean="0"/>
            <a:t>P99</a:t>
          </a:r>
          <a:r>
            <a:rPr lang="zh-CN" altLang="en-US" sz="1300" kern="1200" dirty="0" smtClean="0"/>
            <a:t>较高</a:t>
          </a:r>
          <a:endParaRPr lang="zh-CN" altLang="en-US" sz="1300" kern="1200" dirty="0"/>
        </a:p>
      </dsp:txBody>
      <dsp:txXfrm>
        <a:off x="2700765" y="29278"/>
        <a:ext cx="1381746" cy="941075"/>
      </dsp:txXfrm>
    </dsp:sp>
    <dsp:sp modelId="{9AC66EEB-F2B5-9D45-9563-3D1D984A1CB4}">
      <dsp:nvSpPr>
        <dsp:cNvPr id="0" name=""/>
        <dsp:cNvSpPr/>
      </dsp:nvSpPr>
      <dsp:spPr>
        <a:xfrm>
          <a:off x="3533669" y="237412"/>
          <a:ext cx="1803502" cy="1803502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Using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Proxy</a:t>
          </a:r>
          <a:endParaRPr lang="zh-CN" altLang="en-US" sz="1800" kern="1200" dirty="0"/>
        </a:p>
      </dsp:txBody>
      <dsp:txXfrm>
        <a:off x="4061903" y="765646"/>
        <a:ext cx="1275268" cy="1275268"/>
      </dsp:txXfrm>
    </dsp:sp>
    <dsp:sp modelId="{FE0E046B-1C00-864E-8F2B-7276F66F6852}">
      <dsp:nvSpPr>
        <dsp:cNvPr id="0" name=""/>
        <dsp:cNvSpPr/>
      </dsp:nvSpPr>
      <dsp:spPr>
        <a:xfrm rot="5400000">
          <a:off x="5420474" y="237412"/>
          <a:ext cx="1803502" cy="1803502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架构陈旧</a:t>
          </a:r>
          <a:endParaRPr lang="zh-CN" altLang="en-US" sz="1800" kern="1200" dirty="0"/>
        </a:p>
      </dsp:txBody>
      <dsp:txXfrm rot="-5400000">
        <a:off x="5420474" y="765646"/>
        <a:ext cx="1275268" cy="1275268"/>
      </dsp:txXfrm>
    </dsp:sp>
    <dsp:sp modelId="{170F0706-856A-FF47-A4BE-F986CC67C297}">
      <dsp:nvSpPr>
        <dsp:cNvPr id="0" name=""/>
        <dsp:cNvSpPr/>
      </dsp:nvSpPr>
      <dsp:spPr>
        <a:xfrm rot="10800000">
          <a:off x="5420474" y="2124217"/>
          <a:ext cx="1803502" cy="1803502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DPDK</a:t>
          </a:r>
          <a:r>
            <a:rPr lang="zh-CN" altLang="en-US" sz="1800" kern="1200" dirty="0" smtClean="0"/>
            <a:t>？</a:t>
          </a:r>
          <a:endParaRPr lang="zh-CN" altLang="en-US" sz="1800" kern="1200" dirty="0"/>
        </a:p>
      </dsp:txBody>
      <dsp:txXfrm rot="10800000">
        <a:off x="5420474" y="2124217"/>
        <a:ext cx="1275268" cy="1275268"/>
      </dsp:txXfrm>
    </dsp:sp>
    <dsp:sp modelId="{45570C94-3045-0B48-8195-5B31806AE48E}">
      <dsp:nvSpPr>
        <dsp:cNvPr id="0" name=""/>
        <dsp:cNvSpPr/>
      </dsp:nvSpPr>
      <dsp:spPr>
        <a:xfrm rot="16200000">
          <a:off x="3533669" y="2124217"/>
          <a:ext cx="1803502" cy="1803502"/>
        </a:xfrm>
        <a:prstGeom prst="pieWedg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Dynamo</a:t>
          </a:r>
          <a:endParaRPr lang="zh-CN" altLang="en-US" sz="1800" kern="1200" dirty="0"/>
        </a:p>
      </dsp:txBody>
      <dsp:txXfrm rot="5400000">
        <a:off x="4061903" y="2124217"/>
        <a:ext cx="1275268" cy="1275268"/>
      </dsp:txXfrm>
    </dsp:sp>
    <dsp:sp modelId="{1827A32C-0E70-E34C-9217-A6E13FC5F9B0}">
      <dsp:nvSpPr>
        <dsp:cNvPr id="0" name=""/>
        <dsp:cNvSpPr/>
      </dsp:nvSpPr>
      <dsp:spPr>
        <a:xfrm>
          <a:off x="5067479" y="1707704"/>
          <a:ext cx="622687" cy="541467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31AFE6B5-FBEB-DF4E-A918-58531730C180}">
      <dsp:nvSpPr>
        <dsp:cNvPr id="0" name=""/>
        <dsp:cNvSpPr/>
      </dsp:nvSpPr>
      <dsp:spPr>
        <a:xfrm rot="10800000">
          <a:off x="5067479" y="1915961"/>
          <a:ext cx="622687" cy="541467"/>
        </a:xfrm>
        <a:prstGeom prst="circularArrow">
          <a:avLst/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FF9DB-B950-1442-B930-EBE6EB1DFC1E}">
      <dsp:nvSpPr>
        <dsp:cNvPr id="0" name=""/>
        <dsp:cNvSpPr/>
      </dsp:nvSpPr>
      <dsp:spPr>
        <a:xfrm rot="5400000">
          <a:off x="-220767" y="221160"/>
          <a:ext cx="1471782" cy="103024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数据量</a:t>
          </a:r>
          <a:endParaRPr lang="zh-CN" altLang="en-US" sz="2600" kern="1200" dirty="0"/>
        </a:p>
      </dsp:txBody>
      <dsp:txXfrm rot="-5400000">
        <a:off x="1" y="515517"/>
        <a:ext cx="1030247" cy="441535"/>
      </dsp:txXfrm>
    </dsp:sp>
    <dsp:sp modelId="{0F413501-C6F5-9244-B027-926632C5DFFA}">
      <dsp:nvSpPr>
        <dsp:cNvPr id="0" name=""/>
        <dsp:cNvSpPr/>
      </dsp:nvSpPr>
      <dsp:spPr>
        <a:xfrm rot="5400000">
          <a:off x="5446994" y="-4416353"/>
          <a:ext cx="956658" cy="979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数十</a:t>
          </a:r>
          <a:r>
            <a:rPr lang="en-US" altLang="zh-CN" sz="2600" kern="1200" dirty="0" smtClean="0"/>
            <a:t>T</a:t>
          </a:r>
          <a:r>
            <a:rPr lang="zh-CN" altLang="en-US" sz="2600" kern="1200" dirty="0" smtClean="0"/>
            <a:t>的数据，多个副本，传统数据库、</a:t>
          </a:r>
          <a:r>
            <a:rPr lang="en-US" altLang="zh-CN" sz="2600" kern="1200" dirty="0" smtClean="0"/>
            <a:t>NoSQL</a:t>
          </a:r>
          <a:r>
            <a:rPr lang="zh-CN" altLang="en-US" sz="2600" kern="1200" dirty="0" smtClean="0"/>
            <a:t>需要数十台机器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过去的读多写少场景不复存在，每天上百</a:t>
          </a:r>
          <a:r>
            <a:rPr lang="en-US" altLang="zh-CN" sz="2600" kern="1200" dirty="0" smtClean="0"/>
            <a:t>G</a:t>
          </a:r>
          <a:r>
            <a:rPr lang="zh-CN" altLang="en-US" sz="2600" kern="1200" dirty="0" smtClean="0"/>
            <a:t>的数据生成速度</a:t>
          </a:r>
          <a:endParaRPr lang="zh-CN" altLang="en-US" sz="2600" kern="1200" dirty="0"/>
        </a:p>
      </dsp:txBody>
      <dsp:txXfrm rot="-5400000">
        <a:off x="1030247" y="47094"/>
        <a:ext cx="9743452" cy="863258"/>
      </dsp:txXfrm>
    </dsp:sp>
    <dsp:sp modelId="{F4E11AED-D833-C743-8D22-129FC0031D2A}">
      <dsp:nvSpPr>
        <dsp:cNvPr id="0" name=""/>
        <dsp:cNvSpPr/>
      </dsp:nvSpPr>
      <dsp:spPr>
        <a:xfrm rot="5400000">
          <a:off x="-220767" y="1497032"/>
          <a:ext cx="1471782" cy="103024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并发度</a:t>
          </a:r>
          <a:endParaRPr lang="zh-CN" altLang="en-US" sz="2600" kern="1200" dirty="0"/>
        </a:p>
      </dsp:txBody>
      <dsp:txXfrm rot="-5400000">
        <a:off x="1" y="1791389"/>
        <a:ext cx="1030247" cy="441535"/>
      </dsp:txXfrm>
    </dsp:sp>
    <dsp:sp modelId="{59AF3B2F-2C88-1C47-9496-B078AEA27901}">
      <dsp:nvSpPr>
        <dsp:cNvPr id="0" name=""/>
        <dsp:cNvSpPr/>
      </dsp:nvSpPr>
      <dsp:spPr>
        <a:xfrm rot="5400000">
          <a:off x="5446994" y="-3140481"/>
          <a:ext cx="956658" cy="979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后</a:t>
          </a:r>
          <a:r>
            <a:rPr lang="en-US" altLang="zh-CN" sz="2600" kern="1200" dirty="0" smtClean="0"/>
            <a:t>WEB</a:t>
          </a:r>
          <a:r>
            <a:rPr lang="zh-CN" altLang="en-US" sz="2600" kern="1200" dirty="0" smtClean="0"/>
            <a:t> </a:t>
          </a:r>
          <a:r>
            <a:rPr lang="en-US" altLang="zh-CN" sz="2600" kern="1200" dirty="0" smtClean="0"/>
            <a:t>2.0</a:t>
          </a:r>
          <a:r>
            <a:rPr lang="zh-CN" altLang="en-US" sz="2600" kern="1200" dirty="0" smtClean="0"/>
            <a:t>时代，数据库每秒数万</a:t>
          </a:r>
          <a:r>
            <a:rPr lang="en-US" altLang="zh-CN" sz="2600" kern="1200" dirty="0" smtClean="0"/>
            <a:t>QPS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当</a:t>
          </a:r>
          <a:r>
            <a:rPr lang="en-US" altLang="zh-CN" sz="2600" kern="1200" dirty="0" smtClean="0"/>
            <a:t>WEB</a:t>
          </a:r>
          <a:r>
            <a:rPr lang="zh-CN" altLang="en-US" sz="2600" kern="1200" dirty="0" smtClean="0"/>
            <a:t>服务器实现了</a:t>
          </a:r>
          <a:r>
            <a:rPr lang="en-US" altLang="zh-CN" sz="2600" kern="1200" dirty="0" smtClean="0"/>
            <a:t>C100K</a:t>
          </a:r>
          <a:r>
            <a:rPr lang="zh-CN" altLang="en-US" sz="2600" kern="1200" dirty="0" smtClean="0"/>
            <a:t>后，数据库出路在哪</a:t>
          </a:r>
          <a:endParaRPr lang="zh-CN" altLang="en-US" sz="2600" kern="1200" dirty="0"/>
        </a:p>
      </dsp:txBody>
      <dsp:txXfrm rot="-5400000">
        <a:off x="1030247" y="1322966"/>
        <a:ext cx="9743452" cy="863258"/>
      </dsp:txXfrm>
    </dsp:sp>
    <dsp:sp modelId="{3C98DF61-1F68-354B-88D3-570B41FE2CDA}">
      <dsp:nvSpPr>
        <dsp:cNvPr id="0" name=""/>
        <dsp:cNvSpPr/>
      </dsp:nvSpPr>
      <dsp:spPr>
        <a:xfrm rot="5400000">
          <a:off x="-220767" y="2772904"/>
          <a:ext cx="1471782" cy="103024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可用性</a:t>
          </a:r>
          <a:endParaRPr lang="zh-CN" altLang="en-US" sz="2600" kern="1200" dirty="0"/>
        </a:p>
      </dsp:txBody>
      <dsp:txXfrm rot="-5400000">
        <a:off x="1" y="3067261"/>
        <a:ext cx="1030247" cy="441535"/>
      </dsp:txXfrm>
    </dsp:sp>
    <dsp:sp modelId="{A46A3D52-EAFC-1F44-92BF-7481AA49BC45}">
      <dsp:nvSpPr>
        <dsp:cNvPr id="0" name=""/>
        <dsp:cNvSpPr/>
      </dsp:nvSpPr>
      <dsp:spPr>
        <a:xfrm rot="5400000">
          <a:off x="5446994" y="-1864609"/>
          <a:ext cx="956658" cy="979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6510" rIns="16510" bIns="1651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极致的用户体验，</a:t>
          </a:r>
          <a:r>
            <a:rPr lang="en-US" altLang="zh-CN" sz="2600" kern="1200" dirty="0" smtClean="0"/>
            <a:t>P99</a:t>
          </a:r>
          <a:r>
            <a:rPr lang="zh-CN" altLang="en-US" sz="2600" kern="1200" dirty="0" smtClean="0"/>
            <a:t>百毫秒以内</a:t>
          </a:r>
          <a:endParaRPr lang="zh-CN" alt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600" kern="1200" dirty="0" smtClean="0"/>
            <a:t>业内渴望的</a:t>
          </a:r>
          <a:r>
            <a:rPr lang="en-US" altLang="zh-CN" sz="2600" kern="1200" dirty="0" smtClean="0"/>
            <a:t>4</a:t>
          </a:r>
          <a:r>
            <a:rPr lang="zh-CN" altLang="en-US" sz="2600" kern="1200" dirty="0" smtClean="0"/>
            <a:t>个</a:t>
          </a:r>
          <a:r>
            <a:rPr lang="en-US" altLang="zh-CN" sz="2600" kern="1200" dirty="0" smtClean="0"/>
            <a:t>9</a:t>
          </a:r>
          <a:r>
            <a:rPr lang="zh-CN" altLang="en-US" sz="2600" kern="1200" dirty="0" smtClean="0"/>
            <a:t>可用性，每年</a:t>
          </a:r>
          <a:r>
            <a:rPr lang="en-US" altLang="zh-CN" sz="2600" kern="1200" dirty="0" smtClean="0"/>
            <a:t>56</a:t>
          </a:r>
          <a:r>
            <a:rPr lang="zh-CN" altLang="en-US" sz="2600" kern="1200" dirty="0" smtClean="0"/>
            <a:t>分钟宕机时间</a:t>
          </a:r>
          <a:endParaRPr lang="zh-CN" altLang="en-US" sz="2600" kern="1200" dirty="0"/>
        </a:p>
      </dsp:txBody>
      <dsp:txXfrm rot="-5400000">
        <a:off x="1030247" y="2598838"/>
        <a:ext cx="9743452" cy="863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FF9DB-B950-1442-B930-EBE6EB1DFC1E}">
      <dsp:nvSpPr>
        <dsp:cNvPr id="0" name=""/>
        <dsp:cNvSpPr/>
      </dsp:nvSpPr>
      <dsp:spPr>
        <a:xfrm rot="5400000">
          <a:off x="-220767" y="221160"/>
          <a:ext cx="1471782" cy="103024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数据量</a:t>
          </a:r>
          <a:endParaRPr lang="zh-CN" altLang="en-US" sz="2600" kern="1200" dirty="0"/>
        </a:p>
      </dsp:txBody>
      <dsp:txXfrm rot="-5400000">
        <a:off x="1" y="515517"/>
        <a:ext cx="1030247" cy="441535"/>
      </dsp:txXfrm>
    </dsp:sp>
    <dsp:sp modelId="{0F413501-C6F5-9244-B027-926632C5DFFA}">
      <dsp:nvSpPr>
        <dsp:cNvPr id="0" name=""/>
        <dsp:cNvSpPr/>
      </dsp:nvSpPr>
      <dsp:spPr>
        <a:xfrm rot="5400000">
          <a:off x="5446994" y="-4416353"/>
          <a:ext cx="956658" cy="979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更高效的存储效率，胜任上百</a:t>
          </a:r>
          <a:r>
            <a:rPr lang="en-US" altLang="zh-CN" sz="1700" kern="1200" dirty="0" smtClean="0"/>
            <a:t>T</a:t>
          </a:r>
          <a:r>
            <a:rPr lang="zh-CN" altLang="en-US" sz="1700" kern="1200" dirty="0" smtClean="0"/>
            <a:t>数据的</a:t>
          </a:r>
          <a:r>
            <a:rPr lang="en-US" altLang="zh-CN" sz="1700" kern="1200" dirty="0" smtClean="0"/>
            <a:t>OLTP</a:t>
          </a:r>
          <a:r>
            <a:rPr lang="zh-CN" altLang="en-US" sz="1700" kern="1200" dirty="0" smtClean="0"/>
            <a:t>场景</a:t>
          </a:r>
          <a:endParaRPr lang="zh-CN" altLang="en-US" sz="1700" kern="1200" dirty="0"/>
        </a:p>
      </dsp:txBody>
      <dsp:txXfrm rot="-5400000">
        <a:off x="1030247" y="47094"/>
        <a:ext cx="9743452" cy="863258"/>
      </dsp:txXfrm>
    </dsp:sp>
    <dsp:sp modelId="{F4E11AED-D833-C743-8D22-129FC0031D2A}">
      <dsp:nvSpPr>
        <dsp:cNvPr id="0" name=""/>
        <dsp:cNvSpPr/>
      </dsp:nvSpPr>
      <dsp:spPr>
        <a:xfrm rot="5400000">
          <a:off x="-220767" y="1497032"/>
          <a:ext cx="1471782" cy="103024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性能</a:t>
          </a:r>
          <a:endParaRPr lang="zh-CN" altLang="en-US" sz="2600" kern="1200" dirty="0"/>
        </a:p>
      </dsp:txBody>
      <dsp:txXfrm rot="-5400000">
        <a:off x="1" y="1791389"/>
        <a:ext cx="1030247" cy="441535"/>
      </dsp:txXfrm>
    </dsp:sp>
    <dsp:sp modelId="{59AF3B2F-2C88-1C47-9496-B078AEA27901}">
      <dsp:nvSpPr>
        <dsp:cNvPr id="0" name=""/>
        <dsp:cNvSpPr/>
      </dsp:nvSpPr>
      <dsp:spPr>
        <a:xfrm rot="5400000">
          <a:off x="5446994" y="-3140481"/>
          <a:ext cx="956658" cy="979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每秒单机几十万写入，</a:t>
          </a:r>
          <a:r>
            <a:rPr lang="en-US" altLang="zh-CN" sz="1700" kern="1200" dirty="0" smtClean="0"/>
            <a:t>10W</a:t>
          </a:r>
          <a:r>
            <a:rPr lang="zh-CN" altLang="en-US" sz="1700" kern="1200" dirty="0" smtClean="0"/>
            <a:t>读</a:t>
          </a:r>
          <a:r>
            <a:rPr lang="en-US" altLang="zh-CN" sz="1700" kern="1200" dirty="0" smtClean="0"/>
            <a:t>QPS</a:t>
          </a:r>
          <a:r>
            <a:rPr lang="zh-CN" altLang="en-US" sz="1700" kern="1200" dirty="0" smtClean="0"/>
            <a:t>，媲美</a:t>
          </a:r>
          <a:r>
            <a:rPr lang="en-US" altLang="zh-CN" sz="1700" kern="1200" dirty="0" smtClean="0"/>
            <a:t>Web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Server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线性扩展，集群规模无上限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毫秒级写入延迟，毫秒级读取延迟，百毫秒</a:t>
          </a:r>
          <a:r>
            <a:rPr lang="en-US" altLang="zh-CN" sz="1700" kern="1200" dirty="0" smtClean="0"/>
            <a:t>P99</a:t>
          </a:r>
          <a:r>
            <a:rPr lang="zh-CN" altLang="en-US" sz="1700" kern="1200" dirty="0" smtClean="0"/>
            <a:t>读取延迟</a:t>
          </a:r>
          <a:endParaRPr lang="zh-CN" altLang="en-US" sz="1700" kern="1200" dirty="0"/>
        </a:p>
      </dsp:txBody>
      <dsp:txXfrm rot="-5400000">
        <a:off x="1030247" y="1322966"/>
        <a:ext cx="9743452" cy="863258"/>
      </dsp:txXfrm>
    </dsp:sp>
    <dsp:sp modelId="{3C98DF61-1F68-354B-88D3-570B41FE2CDA}">
      <dsp:nvSpPr>
        <dsp:cNvPr id="0" name=""/>
        <dsp:cNvSpPr/>
      </dsp:nvSpPr>
      <dsp:spPr>
        <a:xfrm rot="5400000">
          <a:off x="-220767" y="2772904"/>
          <a:ext cx="1471782" cy="103024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可用性</a:t>
          </a:r>
          <a:endParaRPr lang="zh-CN" altLang="en-US" sz="2600" kern="1200" dirty="0"/>
        </a:p>
      </dsp:txBody>
      <dsp:txXfrm rot="-5400000">
        <a:off x="1" y="3067261"/>
        <a:ext cx="1030247" cy="441535"/>
      </dsp:txXfrm>
    </dsp:sp>
    <dsp:sp modelId="{A46A3D52-EAFC-1F44-92BF-7481AA49BC45}">
      <dsp:nvSpPr>
        <dsp:cNvPr id="0" name=""/>
        <dsp:cNvSpPr/>
      </dsp:nvSpPr>
      <dsp:spPr>
        <a:xfrm rot="5400000">
          <a:off x="5446994" y="-1864609"/>
          <a:ext cx="956658" cy="97901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700" kern="1200" dirty="0" smtClean="0"/>
            <a:t>多副本，自带高可用方案，实现</a:t>
          </a:r>
          <a:r>
            <a:rPr lang="en-US" altLang="zh-CN" sz="1700" kern="1200" dirty="0" smtClean="0"/>
            <a:t>Auto</a:t>
          </a:r>
          <a:r>
            <a:rPr lang="zh-CN" altLang="en-US" sz="1700" kern="1200" dirty="0" smtClean="0"/>
            <a:t> </a:t>
          </a:r>
          <a:r>
            <a:rPr lang="en-US" altLang="zh-CN" sz="1700" kern="1200" dirty="0" smtClean="0"/>
            <a:t>Failover</a:t>
          </a:r>
          <a:r>
            <a:rPr lang="zh-CN" altLang="en-US" sz="1700" kern="1200" dirty="0" smtClean="0"/>
            <a:t>机制</a:t>
          </a:r>
          <a:endParaRPr lang="zh-CN" alt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700" kern="1200" dirty="0" smtClean="0"/>
            <a:t>4</a:t>
          </a:r>
          <a:r>
            <a:rPr lang="zh-CN" altLang="en-US" sz="1700" kern="1200" dirty="0" smtClean="0"/>
            <a:t>个</a:t>
          </a:r>
          <a:r>
            <a:rPr lang="en-US" altLang="zh-CN" sz="1700" kern="1200" dirty="0" smtClean="0"/>
            <a:t>9</a:t>
          </a:r>
          <a:r>
            <a:rPr lang="zh-CN" altLang="en-US" sz="1700" kern="1200" dirty="0" smtClean="0"/>
            <a:t>不再是纸上谈兵</a:t>
          </a:r>
          <a:endParaRPr lang="zh-CN" altLang="en-US" sz="1700" kern="1200" dirty="0"/>
        </a:p>
      </dsp:txBody>
      <dsp:txXfrm rot="-5400000">
        <a:off x="1030247" y="2598838"/>
        <a:ext cx="9743452" cy="8632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A7BF6A-319F-1244-AFBB-F78D286D57B4}">
      <dsp:nvSpPr>
        <dsp:cNvPr id="0" name=""/>
        <dsp:cNvSpPr/>
      </dsp:nvSpPr>
      <dsp:spPr>
        <a:xfrm>
          <a:off x="1711810" y="1929"/>
          <a:ext cx="3064371" cy="122574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去</a:t>
          </a:r>
          <a:r>
            <a:rPr lang="en-US" altLang="zh-CN" sz="4300" kern="1200" dirty="0" smtClean="0"/>
            <a:t>Proxy</a:t>
          </a:r>
          <a:endParaRPr lang="zh-CN" altLang="en-US" sz="4300" kern="1200" dirty="0"/>
        </a:p>
      </dsp:txBody>
      <dsp:txXfrm>
        <a:off x="2324684" y="1929"/>
        <a:ext cx="1838623" cy="1225748"/>
      </dsp:txXfrm>
    </dsp:sp>
    <dsp:sp modelId="{80644BC4-78B8-DC4F-B981-E4488F94A551}">
      <dsp:nvSpPr>
        <dsp:cNvPr id="0" name=""/>
        <dsp:cNvSpPr/>
      </dsp:nvSpPr>
      <dsp:spPr>
        <a:xfrm>
          <a:off x="4377813" y="106117"/>
          <a:ext cx="2543428" cy="1017371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Smart</a:t>
          </a:r>
          <a:r>
            <a:rPr lang="zh-CN" altLang="en-US" sz="2000" kern="1200" dirty="0" smtClean="0"/>
            <a:t> </a:t>
          </a:r>
          <a:r>
            <a:rPr lang="en-US" altLang="zh-CN" sz="2000" kern="1200" dirty="0" smtClean="0"/>
            <a:t>Client</a:t>
          </a:r>
          <a:endParaRPr lang="zh-CN" altLang="en-US" sz="2000" kern="1200" dirty="0"/>
        </a:p>
      </dsp:txBody>
      <dsp:txXfrm>
        <a:off x="4886499" y="106117"/>
        <a:ext cx="1526057" cy="1017371"/>
      </dsp:txXfrm>
    </dsp:sp>
    <dsp:sp modelId="{80058057-01B6-9D46-AFCE-1EB0C59B9D23}">
      <dsp:nvSpPr>
        <dsp:cNvPr id="0" name=""/>
        <dsp:cNvSpPr/>
      </dsp:nvSpPr>
      <dsp:spPr>
        <a:xfrm>
          <a:off x="6565161" y="106117"/>
          <a:ext cx="2543428" cy="1017371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客户端缓存分布式信息</a:t>
          </a:r>
          <a:endParaRPr lang="zh-CN" altLang="en-US" sz="2000" kern="1200" dirty="0"/>
        </a:p>
      </dsp:txBody>
      <dsp:txXfrm>
        <a:off x="7073847" y="106117"/>
        <a:ext cx="1526057" cy="1017371"/>
      </dsp:txXfrm>
    </dsp:sp>
    <dsp:sp modelId="{8E951743-1367-8D40-A762-15F38F370D97}">
      <dsp:nvSpPr>
        <dsp:cNvPr id="0" name=""/>
        <dsp:cNvSpPr/>
      </dsp:nvSpPr>
      <dsp:spPr>
        <a:xfrm>
          <a:off x="1711810" y="1399282"/>
          <a:ext cx="3064371" cy="122574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编码更紧凑</a:t>
          </a:r>
          <a:endParaRPr lang="zh-CN" altLang="en-US" sz="4300" kern="1200" dirty="0"/>
        </a:p>
      </dsp:txBody>
      <dsp:txXfrm>
        <a:off x="2324684" y="1399282"/>
        <a:ext cx="1838623" cy="1225748"/>
      </dsp:txXfrm>
    </dsp:sp>
    <dsp:sp modelId="{C89D4CD8-FDEA-8F41-A0C2-51D62A04037D}">
      <dsp:nvSpPr>
        <dsp:cNvPr id="0" name=""/>
        <dsp:cNvSpPr/>
      </dsp:nvSpPr>
      <dsp:spPr>
        <a:xfrm>
          <a:off x="4377813" y="1503470"/>
          <a:ext cx="2543428" cy="1017371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每列无多余时间戳</a:t>
          </a:r>
          <a:endParaRPr lang="zh-CN" altLang="en-US" sz="2000" kern="1200" dirty="0"/>
        </a:p>
      </dsp:txBody>
      <dsp:txXfrm>
        <a:off x="4886499" y="1503470"/>
        <a:ext cx="1526057" cy="1017371"/>
      </dsp:txXfrm>
    </dsp:sp>
    <dsp:sp modelId="{432E0E0D-6878-C54F-A2F5-B470DA1915B5}">
      <dsp:nvSpPr>
        <dsp:cNvPr id="0" name=""/>
        <dsp:cNvSpPr/>
      </dsp:nvSpPr>
      <dsp:spPr>
        <a:xfrm>
          <a:off x="6565161" y="1503470"/>
          <a:ext cx="2543428" cy="1017371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定长编码</a:t>
          </a:r>
          <a:r>
            <a:rPr lang="en-US" altLang="zh-CN" sz="2000" kern="1200" dirty="0" smtClean="0"/>
            <a:t>+</a:t>
          </a:r>
          <a:r>
            <a:rPr lang="zh-CN" altLang="en-US" sz="2000" kern="1200" dirty="0" smtClean="0"/>
            <a:t>变长编码</a:t>
          </a:r>
          <a:endParaRPr lang="zh-CN" altLang="en-US" sz="2000" kern="1200" dirty="0"/>
        </a:p>
      </dsp:txBody>
      <dsp:txXfrm>
        <a:off x="7073847" y="1503470"/>
        <a:ext cx="1526057" cy="1017371"/>
      </dsp:txXfrm>
    </dsp:sp>
    <dsp:sp modelId="{8DD89078-2B79-064B-9CDE-CA1C2871D43D}">
      <dsp:nvSpPr>
        <dsp:cNvPr id="0" name=""/>
        <dsp:cNvSpPr/>
      </dsp:nvSpPr>
      <dsp:spPr>
        <a:xfrm>
          <a:off x="1711810" y="2796635"/>
          <a:ext cx="3064371" cy="122574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中心化</a:t>
          </a:r>
          <a:endParaRPr lang="zh-CN" altLang="en-US" sz="4300" kern="1200" dirty="0"/>
        </a:p>
      </dsp:txBody>
      <dsp:txXfrm>
        <a:off x="2324684" y="2796635"/>
        <a:ext cx="1838623" cy="1225748"/>
      </dsp:txXfrm>
    </dsp:sp>
    <dsp:sp modelId="{81048852-8B0A-3D46-B136-18A17BE20CCB}">
      <dsp:nvSpPr>
        <dsp:cNvPr id="0" name=""/>
        <dsp:cNvSpPr/>
      </dsp:nvSpPr>
      <dsp:spPr>
        <a:xfrm>
          <a:off x="4377813" y="2900824"/>
          <a:ext cx="2543428" cy="1017371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Zookeeper</a:t>
          </a:r>
          <a:endParaRPr lang="zh-CN" altLang="en-US" sz="2000" kern="1200" dirty="0"/>
        </a:p>
      </dsp:txBody>
      <dsp:txXfrm>
        <a:off x="4886499" y="2900824"/>
        <a:ext cx="1526057" cy="1017371"/>
      </dsp:txXfrm>
    </dsp:sp>
    <dsp:sp modelId="{E19DA0F4-695D-4A49-B6C0-C4B16B597DE7}">
      <dsp:nvSpPr>
        <dsp:cNvPr id="0" name=""/>
        <dsp:cNvSpPr/>
      </dsp:nvSpPr>
      <dsp:spPr>
        <a:xfrm>
          <a:off x="6565161" y="2900824"/>
          <a:ext cx="2543428" cy="1017371"/>
        </a:xfrm>
        <a:prstGeom prst="chevron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err="1" smtClean="0"/>
            <a:t>NodeServer</a:t>
          </a:r>
          <a:r>
            <a:rPr lang="zh-CN" altLang="en-US" sz="2000" kern="1200" dirty="0" smtClean="0"/>
            <a:t>实现</a:t>
          </a:r>
          <a:r>
            <a:rPr lang="en-US" altLang="zh-CN" sz="2000" kern="1200" dirty="0" smtClean="0"/>
            <a:t>Raft</a:t>
          </a:r>
          <a:r>
            <a:rPr lang="zh-CN" altLang="en-US" sz="2000" kern="1200" dirty="0" smtClean="0"/>
            <a:t>协议（</a:t>
          </a:r>
          <a:r>
            <a:rPr lang="en-US" altLang="zh-CN" sz="2000" kern="1200" dirty="0" smtClean="0"/>
            <a:t>TODO</a:t>
          </a:r>
          <a:r>
            <a:rPr lang="zh-CN" altLang="en-US" sz="2000" kern="1200" dirty="0" smtClean="0"/>
            <a:t>）</a:t>
          </a:r>
          <a:endParaRPr lang="zh-CN" altLang="en-US" sz="2000" kern="1200" dirty="0"/>
        </a:p>
      </dsp:txBody>
      <dsp:txXfrm>
        <a:off x="7073847" y="2900824"/>
        <a:ext cx="1526057" cy="10173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869E3C-EE8B-644D-A0CA-ED9AB63948C2}">
      <dsp:nvSpPr>
        <dsp:cNvPr id="0" name=""/>
        <dsp:cNvSpPr/>
      </dsp:nvSpPr>
      <dsp:spPr>
        <a:xfrm>
          <a:off x="3789609" y="261580"/>
          <a:ext cx="3380422" cy="3380422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Consensus</a:t>
          </a:r>
          <a:endParaRPr lang="zh-CN" altLang="en-US" sz="1700" kern="1200" dirty="0"/>
        </a:p>
      </dsp:txBody>
      <dsp:txXfrm>
        <a:off x="5571172" y="977908"/>
        <a:ext cx="1207293" cy="1006078"/>
      </dsp:txXfrm>
    </dsp:sp>
    <dsp:sp modelId="{8F0AC4C0-55AF-B94D-BD92-A986D95C61AC}">
      <dsp:nvSpPr>
        <dsp:cNvPr id="0" name=""/>
        <dsp:cNvSpPr/>
      </dsp:nvSpPr>
      <dsp:spPr>
        <a:xfrm>
          <a:off x="3719988" y="382309"/>
          <a:ext cx="3380422" cy="3380422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Availability</a:t>
          </a:r>
          <a:endParaRPr lang="zh-CN" altLang="en-US" sz="1700" kern="1200" dirty="0"/>
        </a:p>
      </dsp:txBody>
      <dsp:txXfrm>
        <a:off x="4524851" y="2575560"/>
        <a:ext cx="1810940" cy="885348"/>
      </dsp:txXfrm>
    </dsp:sp>
    <dsp:sp modelId="{FD68CE06-94AF-1945-BAD5-495E83703523}">
      <dsp:nvSpPr>
        <dsp:cNvPr id="0" name=""/>
        <dsp:cNvSpPr/>
      </dsp:nvSpPr>
      <dsp:spPr>
        <a:xfrm>
          <a:off x="3650367" y="261580"/>
          <a:ext cx="3380422" cy="3380422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Partition</a:t>
          </a:r>
          <a:r>
            <a:rPr lang="en-US" altLang="zh-CN" sz="1700" kern="1200" baseline="0" dirty="0" smtClean="0"/>
            <a:t> tolerance</a:t>
          </a:r>
          <a:endParaRPr lang="zh-CN" altLang="en-US" sz="1700" kern="1200" dirty="0"/>
        </a:p>
      </dsp:txBody>
      <dsp:txXfrm>
        <a:off x="4041933" y="977908"/>
        <a:ext cx="1207293" cy="1006078"/>
      </dsp:txXfrm>
    </dsp:sp>
    <dsp:sp modelId="{E63CD8DA-AEF6-8845-A2D7-1452ACD81A09}">
      <dsp:nvSpPr>
        <dsp:cNvPr id="0" name=""/>
        <dsp:cNvSpPr/>
      </dsp:nvSpPr>
      <dsp:spPr>
        <a:xfrm>
          <a:off x="3580623" y="52316"/>
          <a:ext cx="3798951" cy="379895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671C0D-B43D-7D4F-9608-A7E639131AA5}">
      <dsp:nvSpPr>
        <dsp:cNvPr id="0" name=""/>
        <dsp:cNvSpPr/>
      </dsp:nvSpPr>
      <dsp:spPr>
        <a:xfrm>
          <a:off x="3510724" y="172831"/>
          <a:ext cx="3798951" cy="379895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2F3A5F-62F9-3041-8C3C-80C8CF266947}">
      <dsp:nvSpPr>
        <dsp:cNvPr id="0" name=""/>
        <dsp:cNvSpPr/>
      </dsp:nvSpPr>
      <dsp:spPr>
        <a:xfrm>
          <a:off x="3440824" y="52316"/>
          <a:ext cx="3798951" cy="379895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8852E-4D88-CB48-B58E-9ED44C977C09}">
      <dsp:nvSpPr>
        <dsp:cNvPr id="0" name=""/>
        <dsp:cNvSpPr/>
      </dsp:nvSpPr>
      <dsp:spPr>
        <a:xfrm>
          <a:off x="3789609" y="261580"/>
          <a:ext cx="3380422" cy="3380422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超高性能</a:t>
          </a:r>
          <a:endParaRPr lang="zh-CN" altLang="en-US" sz="3300" kern="1200" dirty="0"/>
        </a:p>
      </dsp:txBody>
      <dsp:txXfrm>
        <a:off x="5571172" y="977908"/>
        <a:ext cx="1207293" cy="1006078"/>
      </dsp:txXfrm>
    </dsp:sp>
    <dsp:sp modelId="{438F84D5-988D-7A48-858D-9D3F6A03180F}">
      <dsp:nvSpPr>
        <dsp:cNvPr id="0" name=""/>
        <dsp:cNvSpPr/>
      </dsp:nvSpPr>
      <dsp:spPr>
        <a:xfrm>
          <a:off x="3719988" y="382309"/>
          <a:ext cx="3380422" cy="3380422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最终一致</a:t>
          </a:r>
          <a:endParaRPr lang="zh-CN" altLang="en-US" sz="3300" kern="1200" dirty="0"/>
        </a:p>
      </dsp:txBody>
      <dsp:txXfrm>
        <a:off x="4524851" y="2575560"/>
        <a:ext cx="1810940" cy="885348"/>
      </dsp:txXfrm>
    </dsp:sp>
    <dsp:sp modelId="{3D434FA1-F538-4F42-AAB6-4AA3590051C0}">
      <dsp:nvSpPr>
        <dsp:cNvPr id="0" name=""/>
        <dsp:cNvSpPr/>
      </dsp:nvSpPr>
      <dsp:spPr>
        <a:xfrm>
          <a:off x="3650367" y="261580"/>
          <a:ext cx="3380422" cy="3380422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线性扩容</a:t>
          </a:r>
          <a:endParaRPr lang="zh-CN" altLang="en-US" sz="3300" kern="1200" dirty="0"/>
        </a:p>
      </dsp:txBody>
      <dsp:txXfrm>
        <a:off x="4041933" y="977908"/>
        <a:ext cx="1207293" cy="1006078"/>
      </dsp:txXfrm>
    </dsp:sp>
    <dsp:sp modelId="{05623EAA-EF7A-FD41-A674-351F41D574E2}">
      <dsp:nvSpPr>
        <dsp:cNvPr id="0" name=""/>
        <dsp:cNvSpPr/>
      </dsp:nvSpPr>
      <dsp:spPr>
        <a:xfrm>
          <a:off x="3580623" y="52316"/>
          <a:ext cx="3798951" cy="379895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DF9389-3861-4A40-8786-4983CF5C31A3}">
      <dsp:nvSpPr>
        <dsp:cNvPr id="0" name=""/>
        <dsp:cNvSpPr/>
      </dsp:nvSpPr>
      <dsp:spPr>
        <a:xfrm>
          <a:off x="3510724" y="172831"/>
          <a:ext cx="3798951" cy="379895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7BB357-9C71-7A45-A3EF-ADBB0423ED12}">
      <dsp:nvSpPr>
        <dsp:cNvPr id="0" name=""/>
        <dsp:cNvSpPr/>
      </dsp:nvSpPr>
      <dsp:spPr>
        <a:xfrm>
          <a:off x="3440824" y="52316"/>
          <a:ext cx="3798951" cy="379895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344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447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998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47910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2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027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63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7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54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96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1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5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958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0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05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191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8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7/5/19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86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p1staff.com/display/CT/ttdb" TargetMode="External"/><Relationship Id="rId4" Type="http://schemas.openxmlformats.org/officeDocument/2006/relationships/hyperlink" Target="https://pdfs.semanticscholar.org/a817/a3e74d1663d9eb35b4baf3161ab16f57df85.pdf" TargetMode="External"/><Relationship Id="rId5" Type="http://schemas.openxmlformats.org/officeDocument/2006/relationships/hyperlink" Target="https://raft.github.io/raft.pdf" TargetMode="External"/><Relationship Id="rId6" Type="http://schemas.openxmlformats.org/officeDocument/2006/relationships/hyperlink" Target="https://rocksdb.org/blog/" TargetMode="External"/><Relationship Id="rId7" Type="http://schemas.openxmlformats.org/officeDocument/2006/relationships/hyperlink" Target="https://github.com/facebook/rocksdb/wiki" TargetMode="External"/><Relationship Id="rId8" Type="http://schemas.openxmlformats.org/officeDocument/2006/relationships/hyperlink" Target="https://www.cs.umb.edu/~poneil/lsmtree.pdf" TargetMode="External"/><Relationship Id="rId9" Type="http://schemas.openxmlformats.org/officeDocument/2006/relationships/hyperlink" Target="https://static.googleusercontent.com/media/research.google.com/zh-CN/archive/bigtable-osdi06.pdf" TargetMode="External"/><Relationship Id="rId10" Type="http://schemas.openxmlformats.org/officeDocument/2006/relationships/hyperlink" Target="https://static.googleusercontent.com/media/research.google.com/zh-CN/archive/spanner-osdi2012.pdf" TargetMode="External"/><Relationship Id="rId11" Type="http://schemas.openxmlformats.org/officeDocument/2006/relationships/hyperlink" Target="https://www.usenix.org/system/files/conference/fast16/fast16-papers-lu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nfluence.p1staff.com/pages/viewpage.action?pageId=15838915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TTDB</a:t>
            </a:r>
            <a:r>
              <a:rPr kumimoji="1" lang="zh-CN" altLang="en-US" dirty="0" smtClean="0"/>
              <a:t>技术分享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张凯宏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967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为什么要做</a:t>
            </a:r>
            <a:r>
              <a:rPr kumimoji="1" lang="en-US" altLang="zh-CN" dirty="0" smtClean="0"/>
              <a:t>TTDB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6292927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5015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41185" y="2967335"/>
            <a:ext cx="7109639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6000" b="1" cap="none" spc="0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与其更好，不如不同</a:t>
            </a:r>
            <a:endParaRPr lang="zh-CN" altLang="en-US" sz="6000" b="1" cap="none" spc="0" dirty="0">
              <a:ln/>
              <a:solidFill>
                <a:schemeClr val="accent3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804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64733" y="2967335"/>
            <a:ext cx="486255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6000" b="1" cap="none" spc="0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新一代</a:t>
            </a:r>
            <a:r>
              <a:rPr lang="en-US" altLang="zh-CN" sz="6000" b="1" cap="none" spc="0" dirty="0" err="1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Newsql</a:t>
            </a:r>
            <a:endParaRPr lang="zh-CN" altLang="en-US" sz="6000" b="1" cap="none" spc="0" dirty="0">
              <a:ln/>
              <a:solidFill>
                <a:schemeClr val="accent3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93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TTDB</a:t>
            </a:r>
            <a:r>
              <a:rPr kumimoji="1" lang="zh-CN" altLang="en-US" dirty="0" smtClean="0"/>
              <a:t>的使命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487130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3345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18300" y="3244334"/>
            <a:ext cx="335540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TTDB</a:t>
            </a:r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内视</a:t>
            </a:r>
            <a:endParaRPr lang="zh-CN" altLang="en-US" sz="6000" b="1" dirty="0">
              <a:ln/>
              <a:solidFill>
                <a:schemeClr val="accent3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220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去</a:t>
            </a:r>
            <a:r>
              <a:rPr kumimoji="1" lang="en-US" altLang="zh-CN" dirty="0" smtClean="0"/>
              <a:t>Proxy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Smart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Client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TTDB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Spanner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BigTable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Hbase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Cluster</a:t>
            </a:r>
            <a:endParaRPr kumimoji="1" lang="zh-CN" altLang="en-US" dirty="0" smtClean="0"/>
          </a:p>
          <a:p>
            <a:r>
              <a:rPr kumimoji="1" lang="en-US" altLang="zh-CN" dirty="0" smtClean="0"/>
              <a:t>Side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Car</a:t>
            </a:r>
            <a:r>
              <a:rPr kumimoji="1" lang="zh-CN" altLang="en-US" dirty="0"/>
              <a:t>：</a:t>
            </a:r>
            <a:r>
              <a:rPr kumimoji="1" lang="en-US" altLang="zh-CN" dirty="0" err="1" smtClean="0"/>
              <a:t>MongoDB</a:t>
            </a:r>
            <a:endParaRPr kumimoji="1" lang="zh-CN" altLang="en-US" dirty="0" smtClean="0"/>
          </a:p>
          <a:p>
            <a:r>
              <a:rPr kumimoji="1" lang="en-US" altLang="zh-CN" dirty="0" smtClean="0"/>
              <a:t>Proxy</a:t>
            </a:r>
            <a:r>
              <a:rPr kumimoji="1" lang="zh-CN" altLang="en-US" dirty="0"/>
              <a:t>：</a:t>
            </a:r>
            <a:r>
              <a:rPr kumimoji="1" lang="en-US" altLang="zh-CN" dirty="0" smtClean="0"/>
              <a:t>Cassandra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TiDB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（</a:t>
            </a:r>
            <a:r>
              <a:rPr kumimoji="1" lang="en-US" altLang="zh-CN" dirty="0" err="1" smtClean="0"/>
              <a:t>Codis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585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ttdb</a:t>
            </a:r>
            <a:r>
              <a:rPr kumimoji="1" lang="zh-CN" altLang="en-US" dirty="0" smtClean="0"/>
              <a:t>的方案</a:t>
            </a:r>
            <a:endParaRPr kumimoji="1"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8127355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274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部署架构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065867"/>
            <a:ext cx="6133757" cy="4033991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3" name="文本框 2"/>
          <p:cNvSpPr txBox="1"/>
          <p:nvPr/>
        </p:nvSpPr>
        <p:spPr>
          <a:xfrm>
            <a:off x="7430947" y="1851949"/>
            <a:ext cx="28032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Smart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Client</a:t>
            </a:r>
            <a:endParaRPr kumimoji="1" lang="zh-CN" altLang="en-US" dirty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缓存</a:t>
            </a:r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信息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缓存</a:t>
            </a:r>
            <a:r>
              <a:rPr kumimoji="1" lang="en-US" altLang="zh-CN" dirty="0" smtClean="0"/>
              <a:t>Table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Schema</a:t>
            </a:r>
            <a:endParaRPr kumimoji="1"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解析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逻辑优化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物理优化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分布式路由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Node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endParaRPr kumimoji="1"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封装</a:t>
            </a:r>
            <a:r>
              <a:rPr kumimoji="1" lang="en-US" altLang="zh-CN" dirty="0" err="1" smtClean="0"/>
              <a:t>RocksDB</a:t>
            </a:r>
            <a:endParaRPr kumimoji="1" lang="zh-CN" alt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算子下沉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zh-CN" altLang="en-US" dirty="0" smtClean="0"/>
              <a:t>数据备份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err="1" smtClean="0"/>
              <a:t>Binlog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主从复制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Controller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smtClean="0"/>
              <a:t>Auto Failover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dirty="0" smtClean="0"/>
              <a:t>meta</a:t>
            </a:r>
            <a:r>
              <a:rPr kumimoji="1" lang="zh-CN" altLang="en-US" dirty="0" smtClean="0"/>
              <a:t>信息变更推送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091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行式存储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列式存储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行式存储多用于</a:t>
            </a:r>
            <a:r>
              <a:rPr kumimoji="1" lang="en-US" altLang="zh-CN" dirty="0" smtClean="0"/>
              <a:t>OLTP</a:t>
            </a:r>
            <a:r>
              <a:rPr kumimoji="1" lang="zh-CN" altLang="en-US" dirty="0" smtClean="0"/>
              <a:t>场景</a:t>
            </a:r>
          </a:p>
          <a:p>
            <a:pPr lvl="1"/>
            <a:r>
              <a:rPr kumimoji="1" lang="zh-CN" altLang="en-US" dirty="0" smtClean="0"/>
              <a:t>针对实体（行），大概率需要所有列</a:t>
            </a:r>
          </a:p>
          <a:p>
            <a:pPr lvl="1"/>
            <a:r>
              <a:rPr kumimoji="1" lang="zh-CN" altLang="en-US" dirty="0" smtClean="0"/>
              <a:t>单次查询的行数较少</a:t>
            </a:r>
          </a:p>
          <a:p>
            <a:r>
              <a:rPr kumimoji="1" lang="zh-CN" altLang="en-US" dirty="0" smtClean="0"/>
              <a:t>列式存储多用于</a:t>
            </a:r>
            <a:r>
              <a:rPr kumimoji="1" lang="en-US" altLang="zh-CN" dirty="0" smtClean="0"/>
              <a:t>OLAP</a:t>
            </a:r>
            <a:r>
              <a:rPr kumimoji="1" lang="zh-CN" altLang="en-US" dirty="0" smtClean="0"/>
              <a:t>场景</a:t>
            </a:r>
          </a:p>
          <a:p>
            <a:pPr lvl="1"/>
            <a:r>
              <a:rPr kumimoji="1" lang="zh-CN" altLang="en-US" dirty="0" smtClean="0"/>
              <a:t>相同类型的数据存在一起，存储效率、计算效率更高</a:t>
            </a:r>
          </a:p>
          <a:p>
            <a:pPr lvl="1"/>
            <a:r>
              <a:rPr kumimoji="1" lang="zh-CN" altLang="en-US" dirty="0" smtClean="0"/>
              <a:t>批处理，涉及多行多列</a:t>
            </a:r>
          </a:p>
          <a:p>
            <a:r>
              <a:rPr kumimoji="1" lang="zh-CN" altLang="en-US" dirty="0" smtClean="0"/>
              <a:t>行式存储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列式存储</a:t>
            </a:r>
          </a:p>
          <a:p>
            <a:pPr lvl="1"/>
            <a:r>
              <a:rPr kumimoji="1" lang="zh-CN" altLang="en-US" dirty="0" smtClean="0"/>
              <a:t>每个</a:t>
            </a:r>
            <a:r>
              <a:rPr kumimoji="1" lang="en-US" altLang="zh-CN" dirty="0" smtClean="0"/>
              <a:t>Table</a:t>
            </a:r>
            <a:r>
              <a:rPr kumimoji="1" lang="zh-CN" altLang="en-US" dirty="0" smtClean="0"/>
              <a:t>里能内置多个</a:t>
            </a:r>
            <a:r>
              <a:rPr kumimoji="1" lang="en-US" altLang="zh-CN" dirty="0" err="1" smtClean="0"/>
              <a:t>ColumnFamily</a:t>
            </a:r>
            <a:r>
              <a:rPr kumimoji="1" lang="zh-CN" altLang="en-US" dirty="0" smtClean="0"/>
              <a:t>，多用于单次查询的目标列有固定的分界，如</a:t>
            </a:r>
            <a:r>
              <a:rPr kumimoji="1" lang="en-US" altLang="zh-CN" dirty="0" err="1" smtClean="0"/>
              <a:t>HBase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Cockroach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702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编码方案</a:t>
            </a:r>
            <a:r>
              <a:rPr kumimoji="1" lang="en-US" altLang="zh-CN" dirty="0" smtClean="0"/>
              <a:t> - SQL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>KV</a:t>
            </a:r>
            <a:r>
              <a:rPr kumimoji="1" lang="zh-CN" altLang="en-US" dirty="0" smtClean="0"/>
              <a:t>的映射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 err="1" smtClean="0"/>
              <a:t>PrimaryKey</a:t>
            </a:r>
            <a:r>
              <a:rPr kumimoji="1" lang="zh-CN" altLang="en-US" dirty="0" smtClean="0"/>
              <a:t>：主键，对应底层</a:t>
            </a:r>
            <a:r>
              <a:rPr kumimoji="1" lang="en-US" altLang="zh-CN" dirty="0" smtClean="0"/>
              <a:t>KV</a:t>
            </a:r>
            <a:r>
              <a:rPr kumimoji="1" lang="zh-CN" altLang="en-US" dirty="0" smtClean="0"/>
              <a:t>存储的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，每个</a:t>
            </a:r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代表一行</a:t>
            </a:r>
          </a:p>
          <a:p>
            <a:r>
              <a:rPr kumimoji="1" lang="en-US" altLang="zh-CN" dirty="0" err="1" smtClean="0"/>
              <a:t>PartitionKey</a:t>
            </a:r>
            <a:r>
              <a:rPr kumimoji="1" lang="zh-CN" altLang="en-US" dirty="0" smtClean="0"/>
              <a:t>：分区键，如</a:t>
            </a:r>
            <a:r>
              <a:rPr kumimoji="1" lang="en-US" altLang="zh-CN" dirty="0" err="1" smtClean="0"/>
              <a:t>passby</a:t>
            </a:r>
            <a:r>
              <a:rPr kumimoji="1" lang="zh-CN" altLang="en-US" dirty="0" smtClean="0"/>
              <a:t>表，为</a:t>
            </a:r>
            <a:r>
              <a:rPr kumimoji="1" lang="en-US" altLang="zh-CN" dirty="0" err="1" smtClean="0"/>
              <a:t>user_id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ClusteringKey</a:t>
            </a:r>
            <a:r>
              <a:rPr kumimoji="1" lang="zh-CN" altLang="en-US" dirty="0" smtClean="0"/>
              <a:t>：和</a:t>
            </a:r>
            <a:r>
              <a:rPr kumimoji="1" lang="en-US" altLang="zh-CN" dirty="0" err="1" smtClean="0"/>
              <a:t>PartitionKey</a:t>
            </a:r>
            <a:r>
              <a:rPr kumimoji="1" lang="zh-CN" altLang="en-US" dirty="0" smtClean="0"/>
              <a:t>组成</a:t>
            </a:r>
            <a:r>
              <a:rPr kumimoji="1" lang="en-US" altLang="zh-CN" dirty="0" err="1" smtClean="0"/>
              <a:t>PrimaryKey</a:t>
            </a:r>
            <a:r>
              <a:rPr kumimoji="1" lang="zh-CN" altLang="en-US" dirty="0" smtClean="0"/>
              <a:t>，如</a:t>
            </a:r>
            <a:r>
              <a:rPr kumimoji="1" lang="en-US" altLang="zh-CN" dirty="0" err="1" smtClean="0"/>
              <a:t>passby</a:t>
            </a:r>
            <a:r>
              <a:rPr kumimoji="1" lang="zh-CN" altLang="en-US" dirty="0" smtClean="0"/>
              <a:t>表，为</a:t>
            </a:r>
            <a:r>
              <a:rPr kumimoji="1" lang="en-US" altLang="zh-CN" dirty="0" err="1" smtClean="0"/>
              <a:t>other_user_id</a:t>
            </a:r>
            <a:endParaRPr kumimoji="1" lang="zh-CN" altLang="en-US" dirty="0" smtClean="0"/>
          </a:p>
          <a:p>
            <a:r>
              <a:rPr kumimoji="1" lang="zh-CN" altLang="en-US" dirty="0" smtClean="0"/>
              <a:t>行式存储：</a:t>
            </a:r>
          </a:p>
          <a:p>
            <a:pPr lvl="1"/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PartitionKey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ClusteringKey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：其它列，</a:t>
            </a:r>
            <a:r>
              <a:rPr kumimoji="1" lang="en-US" altLang="zh-CN" dirty="0" err="1" smtClean="0"/>
              <a:t>ColumnID+ColumnType+Column</a:t>
            </a:r>
            <a:endParaRPr kumimoji="1" lang="zh-CN" altLang="en-US" dirty="0" smtClean="0"/>
          </a:p>
          <a:p>
            <a:r>
              <a:rPr kumimoji="1" lang="zh-CN" altLang="en-US" dirty="0" smtClean="0"/>
              <a:t>二级索引：</a:t>
            </a:r>
          </a:p>
          <a:p>
            <a:pPr lvl="1"/>
            <a:r>
              <a:rPr kumimoji="1" lang="zh-CN" altLang="en-US" dirty="0" smtClean="0"/>
              <a:t>唯一索引</a:t>
            </a:r>
          </a:p>
          <a:p>
            <a:pPr lvl="2"/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：</a:t>
            </a:r>
            <a:r>
              <a:rPr kumimoji="1" lang="zh-CN" altLang="en-US" dirty="0"/>
              <a:t>二级索引</a:t>
            </a:r>
            <a:r>
              <a:rPr kumimoji="1" lang="zh-CN" altLang="en-US" dirty="0" smtClean="0"/>
              <a:t>列</a:t>
            </a:r>
          </a:p>
          <a:p>
            <a:pPr lvl="2"/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：主键</a:t>
            </a:r>
          </a:p>
          <a:p>
            <a:pPr lvl="1"/>
            <a:r>
              <a:rPr kumimoji="1" lang="zh-CN" altLang="en-US" dirty="0" smtClean="0"/>
              <a:t>非唯一索引</a:t>
            </a:r>
          </a:p>
          <a:p>
            <a:pPr lvl="2"/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：二级索引列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主键</a:t>
            </a:r>
          </a:p>
          <a:p>
            <a:pPr lvl="2"/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Null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6579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kumimoji="1" lang="zh-CN" altLang="en-US" dirty="0" smtClean="0"/>
              <a:t>为什么要做</a:t>
            </a:r>
            <a:r>
              <a:rPr kumimoji="1" lang="en-US" altLang="zh-CN" dirty="0" smtClean="0"/>
              <a:t>TTDB</a:t>
            </a:r>
            <a:endParaRPr kumimoji="1" lang="zh-CN" altLang="en-US" dirty="0" smtClean="0"/>
          </a:p>
          <a:p>
            <a:pPr>
              <a:buFont typeface="Wingdings" charset="2"/>
              <a:buChar char="Ø"/>
            </a:pPr>
            <a:r>
              <a:rPr kumimoji="1" lang="en-US" altLang="zh-CN" dirty="0" smtClean="0"/>
              <a:t>TTDB</a:t>
            </a:r>
            <a:r>
              <a:rPr kumimoji="1" lang="zh-CN" altLang="en-US" dirty="0" smtClean="0"/>
              <a:t>内视</a:t>
            </a:r>
          </a:p>
          <a:p>
            <a:pPr>
              <a:buFont typeface="Wingdings" charset="2"/>
              <a:buChar char="Ø"/>
            </a:pPr>
            <a:r>
              <a:rPr kumimoji="1" lang="en-US" altLang="zh-CN" dirty="0" smtClean="0"/>
              <a:t>TTDB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Trade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off</a:t>
            </a:r>
          </a:p>
          <a:p>
            <a:pPr>
              <a:buFont typeface="Wingdings" charset="2"/>
              <a:buChar char="Ø"/>
            </a:pPr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SQL</a:t>
            </a:r>
            <a:endParaRPr kumimoji="1" lang="zh-CN" altLang="en-US" dirty="0" smtClean="0"/>
          </a:p>
          <a:p>
            <a:pPr>
              <a:buFont typeface="Wingdings" charset="2"/>
              <a:buChar char="Ø"/>
            </a:pPr>
            <a:r>
              <a:rPr kumimoji="1" lang="en-US" altLang="zh-CN" dirty="0" smtClean="0"/>
              <a:t>Why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？</a:t>
            </a:r>
          </a:p>
          <a:p>
            <a:pPr>
              <a:buFont typeface="Wingdings" charset="2"/>
              <a:buChar char="Ø"/>
            </a:pPr>
            <a:r>
              <a:rPr kumimoji="1" lang="zh-CN" altLang="en-US" dirty="0" smtClean="0"/>
              <a:t>可靠性 </a:t>
            </a:r>
            <a:r>
              <a:rPr kumimoji="1" lang="en-US" altLang="zh-CN" dirty="0" smtClean="0"/>
              <a:t>&amp;&amp;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Failover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876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编码方案举例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passby</a:t>
            </a:r>
            <a:r>
              <a:rPr kumimoji="1" lang="zh-CN" altLang="en-US" dirty="0" smtClean="0"/>
              <a:t>表</a:t>
            </a:r>
          </a:p>
          <a:p>
            <a:r>
              <a:rPr kumimoji="1" lang="en-US" altLang="zh-CN" dirty="0" smtClean="0"/>
              <a:t>Key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user_id</a:t>
            </a:r>
            <a:r>
              <a:rPr kumimoji="1" lang="en-US" altLang="zh-CN" dirty="0" smtClean="0"/>
              <a:t>(uint32) + </a:t>
            </a:r>
            <a:r>
              <a:rPr kumimoji="1" lang="en-US" altLang="zh-CN" dirty="0" err="1" smtClean="0"/>
              <a:t>other_user_id</a:t>
            </a:r>
            <a:r>
              <a:rPr kumimoji="1" lang="en-US" altLang="zh-CN" dirty="0" smtClean="0"/>
              <a:t>(uint32)</a:t>
            </a:r>
          </a:p>
          <a:p>
            <a:r>
              <a:rPr kumimoji="1" lang="en-US" altLang="zh-CN" dirty="0" smtClean="0"/>
              <a:t>Value</a:t>
            </a:r>
            <a:r>
              <a:rPr kumimoji="1" lang="zh-CN" altLang="en-US" dirty="0" smtClean="0"/>
              <a:t>：</a:t>
            </a:r>
            <a:endParaRPr kumimoji="1" lang="en-US" altLang="zh-CN" dirty="0" smtClean="0"/>
          </a:p>
          <a:p>
            <a:pPr lvl="1"/>
            <a:r>
              <a:rPr kumimoji="1" lang="en-US" altLang="zh-CN" dirty="0" err="1" smtClean="0"/>
              <a:t>ColumnID</a:t>
            </a:r>
            <a:r>
              <a:rPr kumimoji="1" lang="en-US" altLang="zh-CN" dirty="0" smtClean="0"/>
              <a:t>(1) + </a:t>
            </a:r>
            <a:r>
              <a:rPr kumimoji="1" lang="en-US" altLang="zh-CN" dirty="0" err="1" smtClean="0"/>
              <a:t>ColumnType</a:t>
            </a:r>
            <a:r>
              <a:rPr kumimoji="1" lang="en-US" altLang="zh-CN" dirty="0" smtClean="0"/>
              <a:t>(uint16) + count</a:t>
            </a:r>
          </a:p>
          <a:p>
            <a:pPr lvl="1"/>
            <a:r>
              <a:rPr kumimoji="1" lang="en-US" altLang="zh-CN" dirty="0" smtClean="0"/>
              <a:t>+ </a:t>
            </a:r>
            <a:r>
              <a:rPr kumimoji="1" lang="en-US" altLang="zh-CN" dirty="0" err="1" smtClean="0"/>
              <a:t>ColumnID</a:t>
            </a:r>
            <a:r>
              <a:rPr kumimoji="1" lang="en-US" altLang="zh-CN" dirty="0" smtClean="0"/>
              <a:t>(2) + </a:t>
            </a:r>
            <a:r>
              <a:rPr kumimoji="1" lang="en-US" altLang="zh-CN" dirty="0" err="1" smtClean="0"/>
              <a:t>ColumnType</a:t>
            </a:r>
            <a:r>
              <a:rPr kumimoji="1" lang="en-US" altLang="zh-CN" dirty="0" smtClean="0"/>
              <a:t>(uint32) + </a:t>
            </a:r>
            <a:r>
              <a:rPr kumimoji="1" lang="en-US" altLang="zh-CN" dirty="0" err="1" smtClean="0"/>
              <a:t>created_time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+ </a:t>
            </a:r>
            <a:r>
              <a:rPr kumimoji="1" lang="en-US" altLang="zh-CN" dirty="0" err="1" smtClean="0"/>
              <a:t>ColumnID</a:t>
            </a:r>
            <a:r>
              <a:rPr kumimoji="1" lang="en-US" altLang="zh-CN" dirty="0" smtClean="0"/>
              <a:t>(3) + </a:t>
            </a:r>
            <a:r>
              <a:rPr kumimoji="1" lang="en-US" altLang="zh-CN" dirty="0" err="1" smtClean="0"/>
              <a:t>ColumnType</a:t>
            </a:r>
            <a:r>
              <a:rPr kumimoji="1" lang="en-US" altLang="zh-CN" dirty="0" smtClean="0"/>
              <a:t>(uint32) + </a:t>
            </a:r>
            <a:r>
              <a:rPr kumimoji="1" lang="en-US" altLang="zh-CN" dirty="0" err="1" smtClean="0"/>
              <a:t>updated_time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+ </a:t>
            </a:r>
            <a:r>
              <a:rPr kumimoji="1" lang="en-US" altLang="zh-CN" dirty="0" err="1" smtClean="0"/>
              <a:t>ColumnID</a:t>
            </a:r>
            <a:r>
              <a:rPr kumimoji="1" lang="en-US" altLang="zh-CN" dirty="0" smtClean="0"/>
              <a:t>(4) + </a:t>
            </a:r>
            <a:r>
              <a:rPr kumimoji="1" lang="en-US" altLang="zh-CN" dirty="0" err="1" smtClean="0"/>
              <a:t>ColumnType</a:t>
            </a:r>
            <a:r>
              <a:rPr kumimoji="1" lang="en-US" altLang="zh-CN" dirty="0" smtClean="0"/>
              <a:t>(float32) + </a:t>
            </a:r>
            <a:r>
              <a:rPr kumimoji="1" lang="en-US" altLang="zh-CN" dirty="0" err="1" smtClean="0"/>
              <a:t>lon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+ </a:t>
            </a:r>
            <a:r>
              <a:rPr kumimoji="1" lang="en-US" altLang="zh-CN" dirty="0" err="1" smtClean="0"/>
              <a:t>ColumnID</a:t>
            </a:r>
            <a:r>
              <a:rPr kumimoji="1" lang="en-US" altLang="zh-CN" dirty="0" smtClean="0"/>
              <a:t>(5) + </a:t>
            </a:r>
            <a:r>
              <a:rPr kumimoji="1" lang="en-US" altLang="zh-CN" dirty="0" err="1" smtClean="0"/>
              <a:t>ColumnType</a:t>
            </a:r>
            <a:r>
              <a:rPr kumimoji="1" lang="en-US" altLang="zh-CN" dirty="0" smtClean="0"/>
              <a:t>(float32) + </a:t>
            </a:r>
            <a:r>
              <a:rPr kumimoji="1" lang="en-US" altLang="zh-CN" dirty="0" err="1" smtClean="0"/>
              <a:t>lat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1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编码优化</a:t>
            </a:r>
            <a:endParaRPr kumimoji="1"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去掉</a:t>
            </a:r>
            <a:r>
              <a:rPr lang="en-US" altLang="zh-CN" dirty="0" smtClean="0"/>
              <a:t>Value</a:t>
            </a:r>
            <a:r>
              <a:rPr lang="zh-CN" altLang="en-US" dirty="0"/>
              <a:t>里每个字段的</a:t>
            </a:r>
            <a:r>
              <a:rPr lang="en-US" altLang="zh-CN" dirty="0" err="1" smtClean="0"/>
              <a:t>ColumnID+type</a:t>
            </a:r>
            <a:r>
              <a:rPr lang="zh-CN" altLang="en-US" dirty="0"/>
              <a:t>，</a:t>
            </a:r>
            <a:r>
              <a:rPr lang="zh-CN" altLang="en-US" dirty="0" smtClean="0"/>
              <a:t>或使用变长编码</a:t>
            </a:r>
            <a:endParaRPr lang="zh-CN" altLang="en-US" dirty="0"/>
          </a:p>
          <a:p>
            <a:r>
              <a:rPr lang="zh-CN" altLang="en-US" dirty="0" smtClean="0"/>
              <a:t>省略</a:t>
            </a:r>
            <a:r>
              <a:rPr lang="en-US" altLang="zh-CN" dirty="0" smtClean="0"/>
              <a:t>Cassandra</a:t>
            </a:r>
            <a:r>
              <a:rPr lang="zh-CN" altLang="en-US" dirty="0"/>
              <a:t>（</a:t>
            </a:r>
            <a:r>
              <a:rPr lang="en-US" altLang="zh-CN" dirty="0" err="1"/>
              <a:t>ScyllaDB</a:t>
            </a:r>
            <a:r>
              <a:rPr lang="zh-CN" altLang="en-US" dirty="0" smtClean="0"/>
              <a:t>）每个字段存储的</a:t>
            </a:r>
            <a:r>
              <a:rPr lang="en-US" altLang="zh-CN" dirty="0" smtClean="0"/>
              <a:t>8</a:t>
            </a:r>
            <a:r>
              <a:rPr lang="zh-CN" altLang="en-US" dirty="0" smtClean="0"/>
              <a:t>字节时间戳（</a:t>
            </a:r>
            <a:r>
              <a:rPr lang="en-US" altLang="zh-CN" dirty="0" smtClean="0"/>
              <a:t>Dynamo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r>
              <a:rPr lang="zh-CN" altLang="en-US" dirty="0" smtClean="0"/>
              <a:t>省略</a:t>
            </a:r>
            <a:r>
              <a:rPr lang="en-US" altLang="zh-CN" dirty="0" smtClean="0"/>
              <a:t>Cassandra</a:t>
            </a:r>
            <a:r>
              <a:rPr lang="zh-CN" altLang="en-US" dirty="0"/>
              <a:t>、</a:t>
            </a:r>
            <a:r>
              <a:rPr lang="en-US" altLang="zh-CN" dirty="0" err="1" smtClean="0"/>
              <a:t>CockroachDB</a:t>
            </a:r>
            <a:r>
              <a:rPr lang="zh-CN" altLang="en-US" dirty="0" smtClean="0"/>
              <a:t>的</a:t>
            </a:r>
            <a:r>
              <a:rPr lang="en-US" altLang="zh-CN" dirty="0" smtClean="0"/>
              <a:t>4</a:t>
            </a:r>
            <a:r>
              <a:rPr lang="zh-CN" altLang="en-US" dirty="0"/>
              <a:t>字节的</a:t>
            </a:r>
            <a:r>
              <a:rPr lang="en-US" altLang="zh-CN" dirty="0"/>
              <a:t>checksum</a:t>
            </a:r>
            <a:r>
              <a:rPr lang="zh-CN" altLang="en-US" dirty="0" smtClean="0"/>
              <a:t>，使用</a:t>
            </a:r>
            <a:r>
              <a:rPr lang="en-US" altLang="zh-CN" dirty="0" err="1" smtClean="0"/>
              <a:t>RocksDB</a:t>
            </a:r>
            <a:r>
              <a:rPr lang="zh-CN" altLang="en-US" dirty="0" smtClean="0"/>
              <a:t>原生自带</a:t>
            </a:r>
          </a:p>
        </p:txBody>
      </p:sp>
    </p:spTree>
    <p:extLst>
      <p:ext uri="{BB962C8B-B14F-4D97-AF65-F5344CB8AC3E}">
        <p14:creationId xmlns:p14="http://schemas.microsoft.com/office/powerpoint/2010/main" val="337164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passby</a:t>
            </a:r>
            <a:r>
              <a:rPr kumimoji="1" lang="zh-CN" altLang="en-US" dirty="0" smtClean="0"/>
              <a:t>编码优化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2327263"/>
            <a:ext cx="10131425" cy="3649133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err="1" smtClean="0"/>
              <a:t>ColumnID+Type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列 * 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字节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40</a:t>
            </a:r>
            <a:r>
              <a:rPr kumimoji="1" lang="zh-CN" altLang="en-US" dirty="0" smtClean="0"/>
              <a:t>字节</a:t>
            </a:r>
          </a:p>
          <a:p>
            <a:r>
              <a:rPr kumimoji="1" lang="zh-CN" altLang="en-US" dirty="0" smtClean="0"/>
              <a:t>时间戳：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列 * 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字节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40</a:t>
            </a:r>
            <a:r>
              <a:rPr kumimoji="1" lang="zh-CN" altLang="en-US" dirty="0" smtClean="0"/>
              <a:t>字节</a:t>
            </a:r>
          </a:p>
          <a:p>
            <a:r>
              <a:rPr kumimoji="1" lang="en-US" altLang="zh-CN" dirty="0" smtClean="0"/>
              <a:t>Checksum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字节</a:t>
            </a:r>
          </a:p>
          <a:p>
            <a:r>
              <a:rPr kumimoji="1" lang="en-US" altLang="zh-CN" dirty="0" smtClean="0"/>
              <a:t>Count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字节（</a:t>
            </a:r>
            <a:r>
              <a:rPr kumimoji="1" lang="en-US" altLang="zh-CN" dirty="0" smtClean="0"/>
              <a:t>uint16</a:t>
            </a:r>
            <a:r>
              <a:rPr kumimoji="1" lang="zh-CN" altLang="en-US" dirty="0" smtClean="0"/>
              <a:t>）</a:t>
            </a:r>
          </a:p>
          <a:p>
            <a:r>
              <a:rPr kumimoji="1" lang="zh-CN" altLang="en-US" dirty="0" smtClean="0"/>
              <a:t>经纬度使用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字节（</a:t>
            </a:r>
            <a:r>
              <a:rPr kumimoji="1" lang="en-US" altLang="zh-CN" dirty="0" smtClean="0"/>
              <a:t>float32</a:t>
            </a:r>
            <a:r>
              <a:rPr kumimoji="1" lang="zh-CN" altLang="en-US" dirty="0" smtClean="0"/>
              <a:t>）（精确度</a:t>
            </a:r>
            <a:r>
              <a:rPr kumimoji="1" lang="en-US" altLang="zh-CN" dirty="0" smtClean="0"/>
              <a:t>0.0001</a:t>
            </a:r>
            <a:r>
              <a:rPr kumimoji="1" lang="zh-CN" altLang="en-US" dirty="0" smtClean="0"/>
              <a:t>已经能精确到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米）</a:t>
            </a:r>
          </a:p>
          <a:p>
            <a:endParaRPr kumimoji="1" lang="zh-CN" altLang="en-US" dirty="0"/>
          </a:p>
          <a:p>
            <a:r>
              <a:rPr lang="zh-CN" altLang="en-US" dirty="0"/>
              <a:t>我们的编码（每行</a:t>
            </a:r>
            <a:r>
              <a:rPr lang="en-US" altLang="zh-CN" dirty="0"/>
              <a:t>Value</a:t>
            </a:r>
            <a:r>
              <a:rPr lang="zh-CN" altLang="en-US" dirty="0"/>
              <a:t>）：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18</a:t>
            </a:r>
            <a:r>
              <a:rPr lang="zh-CN" altLang="en-US" dirty="0" smtClean="0"/>
              <a:t>字节</a:t>
            </a:r>
          </a:p>
          <a:p>
            <a:r>
              <a:rPr lang="en-US" altLang="zh-CN" dirty="0" err="1"/>
              <a:t>Scylladb</a:t>
            </a:r>
            <a:r>
              <a:rPr lang="zh-CN" altLang="en-US" dirty="0"/>
              <a:t>编码（每行</a:t>
            </a:r>
            <a:r>
              <a:rPr lang="en-US" altLang="zh-CN" dirty="0"/>
              <a:t>Value</a:t>
            </a:r>
            <a:r>
              <a:rPr lang="zh-CN" altLang="en-US" dirty="0"/>
              <a:t>）：</a:t>
            </a:r>
            <a:r>
              <a:rPr lang="en-US" altLang="zh-CN" dirty="0"/>
              <a:t>40</a:t>
            </a:r>
            <a:r>
              <a:rPr lang="zh-CN" altLang="en-US" dirty="0"/>
              <a:t>（</a:t>
            </a:r>
            <a:r>
              <a:rPr lang="en-US" altLang="zh-CN" dirty="0" err="1"/>
              <a:t>ColumnID+Type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40</a:t>
            </a:r>
            <a:r>
              <a:rPr lang="zh-CN" altLang="en-US" dirty="0"/>
              <a:t>（</a:t>
            </a:r>
            <a:r>
              <a:rPr lang="en-US" altLang="zh-CN" dirty="0"/>
              <a:t>Timestamp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（</a:t>
            </a:r>
            <a:r>
              <a:rPr lang="en-US" altLang="zh-CN" dirty="0"/>
              <a:t>checksum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112</a:t>
            </a:r>
            <a:r>
              <a:rPr lang="zh-CN" altLang="en-US" dirty="0" smtClean="0"/>
              <a:t>字节</a:t>
            </a:r>
            <a:endParaRPr lang="zh-CN" altLang="en-US" dirty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520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18266" y="3244334"/>
            <a:ext cx="595547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TTDB</a:t>
            </a:r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的</a:t>
            </a:r>
            <a:r>
              <a:rPr lang="en-US" altLang="zh-CN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Trade</a:t>
            </a:r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Off</a:t>
            </a:r>
            <a:endParaRPr lang="zh-CN" altLang="en-US" sz="6000" b="1" dirty="0">
              <a:ln/>
              <a:solidFill>
                <a:schemeClr val="accent3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8156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CAP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2897981"/>
            <a:ext cx="4038600" cy="2616200"/>
          </a:xfrm>
        </p:spPr>
      </p:pic>
    </p:spTree>
    <p:extLst>
      <p:ext uri="{BB962C8B-B14F-4D97-AF65-F5344CB8AC3E}">
        <p14:creationId xmlns:p14="http://schemas.microsoft.com/office/powerpoint/2010/main" val="1258199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CAP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off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708114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7570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Trade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极致的速度</a:t>
            </a:r>
          </a:p>
          <a:p>
            <a:r>
              <a:rPr kumimoji="1" lang="zh-CN" altLang="en-US" dirty="0" smtClean="0"/>
              <a:t>聚焦</a:t>
            </a:r>
            <a:r>
              <a:rPr kumimoji="1" lang="en-US" altLang="zh-CN" dirty="0" smtClean="0"/>
              <a:t>10</a:t>
            </a:r>
            <a:r>
              <a:rPr kumimoji="1" lang="en-US" altLang="zh-CN" baseline="30000" dirty="0" smtClean="0"/>
              <a:t>-6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~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</a:t>
            </a:r>
            <a:r>
              <a:rPr kumimoji="1" lang="en-US" altLang="zh-CN" baseline="30000" dirty="0" smtClean="0"/>
              <a:t>-9</a:t>
            </a:r>
            <a:r>
              <a:rPr kumimoji="1" lang="zh-CN" altLang="en-US" dirty="0" smtClean="0"/>
              <a:t> 秒</a:t>
            </a:r>
          </a:p>
          <a:p>
            <a:pPr lvl="1"/>
            <a:r>
              <a:rPr kumimoji="1" lang="en-US" altLang="zh-CN" dirty="0" smtClean="0"/>
              <a:t>L1/L2</a:t>
            </a:r>
            <a:r>
              <a:rPr kumimoji="1" lang="zh-CN" altLang="en-US" dirty="0" smtClean="0"/>
              <a:t>缓存：</a:t>
            </a:r>
            <a:r>
              <a:rPr kumimoji="1" lang="en-US" altLang="zh-CN" dirty="0" smtClean="0"/>
              <a:t>1-5</a:t>
            </a:r>
            <a:r>
              <a:rPr kumimoji="1" lang="zh-CN" altLang="en-US" dirty="0" smtClean="0"/>
              <a:t>个纳秒</a:t>
            </a:r>
          </a:p>
          <a:p>
            <a:pPr lvl="1"/>
            <a:r>
              <a:rPr kumimoji="1" lang="en-US" altLang="zh-CN" dirty="0" smtClean="0"/>
              <a:t>L3</a:t>
            </a:r>
            <a:r>
              <a:rPr kumimoji="1" lang="zh-CN" altLang="en-US" dirty="0" smtClean="0"/>
              <a:t>缓存（多核共享）：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纳秒</a:t>
            </a:r>
          </a:p>
          <a:p>
            <a:pPr lvl="1"/>
            <a:r>
              <a:rPr kumimoji="1" lang="zh-CN" altLang="en-US" dirty="0" smtClean="0"/>
              <a:t>内存解析（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级页表查找）：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纳秒</a:t>
            </a:r>
          </a:p>
          <a:p>
            <a:pPr lvl="1"/>
            <a:r>
              <a:rPr kumimoji="1" lang="zh-CN" altLang="en-US" dirty="0" smtClean="0"/>
              <a:t>一次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操作（</a:t>
            </a:r>
            <a:r>
              <a:rPr kumimoji="1" lang="en-US" altLang="zh-CN" dirty="0" smtClean="0"/>
              <a:t>Get/Set</a:t>
            </a:r>
            <a:r>
              <a:rPr kumimoji="1" lang="zh-CN" altLang="en-US" dirty="0" smtClean="0"/>
              <a:t>）：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微秒</a:t>
            </a:r>
          </a:p>
          <a:p>
            <a:pPr lvl="1"/>
            <a:r>
              <a:rPr kumimoji="1" lang="zh-CN" altLang="en-US" dirty="0"/>
              <a:t>一次</a:t>
            </a:r>
            <a:r>
              <a:rPr kumimoji="1" lang="en-US" altLang="zh-CN" dirty="0"/>
              <a:t>PCIE-SSD</a:t>
            </a:r>
            <a:r>
              <a:rPr kumimoji="1" lang="zh-CN" altLang="en-US" dirty="0"/>
              <a:t> </a:t>
            </a:r>
            <a:r>
              <a:rPr kumimoji="1" lang="en-US" altLang="zh-CN" dirty="0"/>
              <a:t>IO</a:t>
            </a:r>
            <a:r>
              <a:rPr kumimoji="1" lang="zh-CN" altLang="en-US" dirty="0"/>
              <a:t>：</a:t>
            </a:r>
            <a:r>
              <a:rPr kumimoji="1" lang="en-US" altLang="zh-CN" dirty="0" smtClean="0"/>
              <a:t>10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微秒</a:t>
            </a:r>
          </a:p>
          <a:p>
            <a:pPr lvl="1"/>
            <a:r>
              <a:rPr kumimoji="1" lang="zh-CN" altLang="en-US" dirty="0" smtClean="0"/>
              <a:t>一次网络</a:t>
            </a:r>
            <a:r>
              <a:rPr kumimoji="1" lang="en-US" altLang="zh-CN" dirty="0" smtClean="0"/>
              <a:t>IO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RTT</a:t>
            </a:r>
            <a:r>
              <a:rPr kumimoji="1" lang="zh-CN" altLang="en-US" dirty="0" smtClean="0"/>
              <a:t>，同一机架）：</a:t>
            </a:r>
            <a:r>
              <a:rPr kumimoji="1" lang="en-US" altLang="zh-CN" dirty="0" smtClean="0"/>
              <a:t>100</a:t>
            </a:r>
            <a:r>
              <a:rPr kumimoji="1" lang="zh-CN" altLang="en-US" dirty="0" smtClean="0"/>
              <a:t>微秒</a:t>
            </a:r>
          </a:p>
          <a:p>
            <a:pPr lvl="1"/>
            <a:r>
              <a:rPr kumimoji="1" lang="zh-CN" altLang="en-US" dirty="0" smtClean="0"/>
              <a:t>一次网络</a:t>
            </a:r>
            <a:r>
              <a:rPr kumimoji="1" lang="en-US" altLang="zh-CN" dirty="0" smtClean="0"/>
              <a:t>IO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RTT</a:t>
            </a:r>
            <a:r>
              <a:rPr kumimoji="1" lang="zh-CN" altLang="en-US" dirty="0" smtClean="0"/>
              <a:t>，跨机架）：</a:t>
            </a:r>
            <a:r>
              <a:rPr kumimoji="1" lang="en-US" altLang="zh-CN" dirty="0" smtClean="0"/>
              <a:t>500</a:t>
            </a:r>
            <a:r>
              <a:rPr kumimoji="1" lang="zh-CN" altLang="en-US" dirty="0" smtClean="0"/>
              <a:t>微秒</a:t>
            </a:r>
          </a:p>
          <a:p>
            <a:pPr lvl="1"/>
            <a:r>
              <a:rPr kumimoji="1" lang="zh-CN" altLang="en-US" dirty="0" smtClean="0"/>
              <a:t>一次机械盘</a:t>
            </a:r>
            <a:r>
              <a:rPr kumimoji="1" lang="en-US" altLang="zh-CN" dirty="0" smtClean="0"/>
              <a:t>IO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10ms</a:t>
            </a:r>
            <a:endParaRPr kumimoji="1" lang="zh-CN" altLang="en-US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302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trade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纯异步网络复制</a:t>
            </a:r>
          </a:p>
          <a:p>
            <a:pPr lvl="1"/>
            <a:r>
              <a:rPr kumimoji="1" lang="zh-CN" altLang="en-US" dirty="0" smtClean="0"/>
              <a:t>纯异步</a:t>
            </a:r>
            <a:r>
              <a:rPr kumimoji="1" lang="en-US" altLang="zh-CN" dirty="0" smtClean="0"/>
              <a:t>Propagation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Psync</a:t>
            </a:r>
            <a:r>
              <a:rPr kumimoji="1" lang="zh-CN" altLang="en-US" dirty="0" smtClean="0"/>
              <a:t>走内存</a:t>
            </a:r>
            <a:r>
              <a:rPr kumimoji="1" lang="en-US" altLang="zh-CN" dirty="0" smtClean="0"/>
              <a:t>buffer</a:t>
            </a:r>
            <a:r>
              <a:rPr kumimoji="1" lang="zh-CN" altLang="en-US" dirty="0" smtClean="0"/>
              <a:t>，不走磁盘读取</a:t>
            </a:r>
            <a:r>
              <a:rPr kumimoji="1" lang="en-US" altLang="zh-CN" dirty="0" err="1" smtClean="0"/>
              <a:t>aof</a:t>
            </a:r>
            <a:endParaRPr kumimoji="1" lang="zh-CN" altLang="en-US" dirty="0" smtClean="0"/>
          </a:p>
          <a:p>
            <a:r>
              <a:rPr kumimoji="1" lang="zh-CN" altLang="en-US" dirty="0" smtClean="0"/>
              <a:t>纯异步磁盘写入</a:t>
            </a:r>
          </a:p>
          <a:p>
            <a:pPr lvl="1"/>
            <a:r>
              <a:rPr kumimoji="1" lang="en-US" altLang="zh-CN" dirty="0" err="1" smtClean="0"/>
              <a:t>Aof</a:t>
            </a:r>
            <a:r>
              <a:rPr kumimoji="1" lang="zh-CN" altLang="en-US" dirty="0" smtClean="0"/>
              <a:t>异步刷盘</a:t>
            </a:r>
          </a:p>
          <a:p>
            <a:pPr lvl="1"/>
            <a:r>
              <a:rPr kumimoji="1" lang="en-US" altLang="zh-CN" dirty="0" err="1" smtClean="0"/>
              <a:t>rdb</a:t>
            </a:r>
            <a:r>
              <a:rPr kumimoji="1" lang="zh-CN" altLang="en-US" dirty="0" smtClean="0"/>
              <a:t>异步写盘</a:t>
            </a:r>
          </a:p>
          <a:p>
            <a:r>
              <a:rPr kumimoji="1" lang="zh-CN" altLang="en-US" dirty="0" smtClean="0"/>
              <a:t>纯内存操作，不涉及任何微秒级以上同步操作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36226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ttdb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trade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off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249966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516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是否支持强一致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Raft</a:t>
            </a:r>
            <a:r>
              <a:rPr kumimoji="1" lang="zh-CN" altLang="en-US" dirty="0" smtClean="0"/>
              <a:t>？</a:t>
            </a:r>
            <a:r>
              <a:rPr kumimoji="1" lang="en-US" altLang="zh-CN" dirty="0" smtClean="0"/>
              <a:t>ZAB</a:t>
            </a:r>
            <a:r>
              <a:rPr kumimoji="1" lang="zh-CN" altLang="en-US" dirty="0" smtClean="0"/>
              <a:t>？</a:t>
            </a:r>
            <a:r>
              <a:rPr kumimoji="1" lang="en-US" altLang="zh-CN" dirty="0" smtClean="0"/>
              <a:t>PAXOS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  <a:p>
            <a:r>
              <a:rPr kumimoji="1" lang="zh-CN" altLang="en-US" dirty="0" smtClean="0"/>
              <a:t>实例内部跨行事务</a:t>
            </a:r>
          </a:p>
          <a:p>
            <a:r>
              <a:rPr kumimoji="1" lang="en-US" altLang="zh-CN" dirty="0" smtClean="0"/>
              <a:t>External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Transaction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Percolator</a:t>
            </a:r>
            <a:r>
              <a:rPr kumimoji="1" lang="zh-CN" altLang="en-US" dirty="0" smtClean="0"/>
              <a:t>？</a:t>
            </a:r>
            <a:r>
              <a:rPr kumimoji="1" lang="en-US" altLang="zh-CN" dirty="0" smtClean="0"/>
              <a:t>Spanner</a:t>
            </a:r>
            <a:r>
              <a:rPr kumimoji="1" lang="zh-CN" altLang="en-US" dirty="0" smtClean="0"/>
              <a:t>？</a:t>
            </a:r>
            <a:r>
              <a:rPr kumimoji="1" lang="en-US" altLang="zh-CN" dirty="0" smtClean="0"/>
              <a:t>HLC</a:t>
            </a:r>
            <a:r>
              <a:rPr kumimoji="1" lang="zh-CN" altLang="en-US" dirty="0" smtClean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69572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50757" y="3244334"/>
            <a:ext cx="649049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为什么要做</a:t>
            </a:r>
            <a:r>
              <a:rPr lang="en-US" altLang="zh-CN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TTDB</a:t>
            </a:r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？</a:t>
            </a:r>
            <a:endParaRPr lang="zh-CN" altLang="en-US" sz="6000" b="1" dirty="0">
              <a:ln/>
              <a:solidFill>
                <a:schemeClr val="accent3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19240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newsql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nosql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NoSQL</a:t>
            </a:r>
            <a:r>
              <a:rPr kumimoji="1" lang="zh-CN" altLang="en-US" dirty="0" smtClean="0"/>
              <a:t>？</a:t>
            </a:r>
          </a:p>
          <a:p>
            <a:pPr lvl="1"/>
            <a:r>
              <a:rPr kumimoji="1" lang="en-US" altLang="zh-CN" dirty="0" smtClean="0"/>
              <a:t>Cassandra/</a:t>
            </a:r>
            <a:r>
              <a:rPr kumimoji="1" lang="en-US" altLang="zh-CN" dirty="0" err="1" smtClean="0"/>
              <a:t>ScyllaDB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HBase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MongoDB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NewSQL</a:t>
            </a:r>
            <a:r>
              <a:rPr kumimoji="1" lang="zh-CN" altLang="en-US" dirty="0" smtClean="0"/>
              <a:t>？</a:t>
            </a:r>
          </a:p>
          <a:p>
            <a:pPr lvl="1"/>
            <a:r>
              <a:rPr kumimoji="1" lang="en-US" altLang="zh-CN" dirty="0" smtClean="0"/>
              <a:t>TIDB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CockroachDB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3697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772293" y="3244334"/>
            <a:ext cx="46474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什么是</a:t>
            </a:r>
            <a:r>
              <a:rPr lang="en-US" altLang="zh-CN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SQL</a:t>
            </a:r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？</a:t>
            </a:r>
            <a:endParaRPr lang="zh-CN" altLang="en-US" sz="6000" b="1" dirty="0">
              <a:ln/>
              <a:solidFill>
                <a:schemeClr val="accent3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7845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err="1" smtClean="0"/>
              <a:t>sql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一种</a:t>
            </a:r>
            <a:r>
              <a:rPr kumimoji="1" lang="en-US" altLang="zh-CN" dirty="0" smtClean="0"/>
              <a:t>DSL</a:t>
            </a:r>
            <a:endParaRPr kumimoji="1" lang="zh-CN" altLang="en-US" dirty="0" smtClean="0"/>
          </a:p>
          <a:p>
            <a:r>
              <a:rPr kumimoji="1" lang="zh-CN" altLang="en-US" dirty="0" smtClean="0"/>
              <a:t>关系代数的具体实现</a:t>
            </a:r>
          </a:p>
          <a:p>
            <a:r>
              <a:rPr kumimoji="1" lang="zh-CN" altLang="en-US" dirty="0" smtClean="0"/>
              <a:t>描述需要获取的数据的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1503280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vs</a:t>
            </a:r>
            <a:r>
              <a:rPr kumimoji="1" lang="zh-CN" altLang="en-US" dirty="0" smtClean="0"/>
              <a:t> 关系代数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 smtClean="0"/>
              <a:t>关系代数基本算子：</a:t>
            </a:r>
          </a:p>
          <a:p>
            <a:r>
              <a:rPr kumimoji="1" lang="en-US" altLang="zh-CN" dirty="0" smtClean="0"/>
              <a:t>Selection</a:t>
            </a:r>
            <a:r>
              <a:rPr kumimoji="1" lang="zh-CN" altLang="en-US" dirty="0" smtClean="0"/>
              <a:t>：选择运算，相当于</a:t>
            </a:r>
            <a:r>
              <a:rPr kumimoji="1" lang="en-US" altLang="zh-CN" dirty="0" smtClean="0"/>
              <a:t>Where</a:t>
            </a:r>
            <a:r>
              <a:rPr kumimoji="1" lang="zh-CN" altLang="en-US" dirty="0" smtClean="0"/>
              <a:t>条件</a:t>
            </a:r>
          </a:p>
          <a:p>
            <a:r>
              <a:rPr kumimoji="1" lang="en-US" altLang="zh-CN" dirty="0" smtClean="0"/>
              <a:t>Projection</a:t>
            </a:r>
            <a:r>
              <a:rPr kumimoji="1" lang="zh-CN" altLang="en-US" dirty="0" smtClean="0"/>
              <a:t>：投影运算，相当于</a:t>
            </a:r>
            <a:r>
              <a:rPr kumimoji="1" lang="en-US" altLang="zh-CN" dirty="0" smtClean="0"/>
              <a:t>Select</a:t>
            </a:r>
            <a:r>
              <a:rPr kumimoji="1" lang="zh-CN" altLang="en-US" dirty="0" smtClean="0"/>
              <a:t>子句</a:t>
            </a:r>
          </a:p>
          <a:p>
            <a:r>
              <a:rPr kumimoji="1" lang="zh-CN" altLang="en-US" dirty="0" smtClean="0"/>
              <a:t>组合运算：</a:t>
            </a:r>
            <a:r>
              <a:rPr kumimoji="1" lang="en-US" altLang="zh-CN" dirty="0" smtClean="0"/>
              <a:t>Selection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Projection</a:t>
            </a:r>
            <a:endParaRPr kumimoji="1" lang="zh-CN" altLang="en-US" dirty="0"/>
          </a:p>
          <a:p>
            <a:r>
              <a:rPr kumimoji="1" lang="en-US" altLang="zh-CN" dirty="0" smtClean="0"/>
              <a:t>Union</a:t>
            </a:r>
            <a:r>
              <a:rPr kumimoji="1" lang="zh-CN" altLang="en-US" dirty="0" smtClean="0"/>
              <a:t>运算：相当于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Union</a:t>
            </a:r>
            <a:endParaRPr kumimoji="1" lang="zh-CN" altLang="en-US" dirty="0" smtClean="0"/>
          </a:p>
          <a:p>
            <a:r>
              <a:rPr kumimoji="1" lang="zh-CN" altLang="en-US" dirty="0" smtClean="0"/>
              <a:t>差集运算：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Except</a:t>
            </a:r>
            <a:endParaRPr kumimoji="1" lang="zh-CN" altLang="en-US" dirty="0" smtClean="0"/>
          </a:p>
          <a:p>
            <a:r>
              <a:rPr kumimoji="1" lang="zh-CN" altLang="en-US" dirty="0" smtClean="0"/>
              <a:t>叉乘运算：相当于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中的两表全匹配（笛卡尔积）</a:t>
            </a:r>
          </a:p>
          <a:p>
            <a:r>
              <a:rPr kumimoji="1" lang="zh-CN" altLang="en-US" dirty="0" smtClean="0"/>
              <a:t>更名运算：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中的</a:t>
            </a:r>
            <a:r>
              <a:rPr kumimoji="1" lang="en-US" altLang="zh-CN" dirty="0" smtClean="0"/>
              <a:t>as</a:t>
            </a:r>
            <a:r>
              <a:rPr kumimoji="1" lang="zh-CN" altLang="en-US" dirty="0" smtClean="0"/>
              <a:t>（别名）</a:t>
            </a:r>
          </a:p>
          <a:p>
            <a:r>
              <a:rPr kumimoji="1" lang="zh-CN" altLang="en-US" dirty="0" smtClean="0"/>
              <a:t>自然连接、外连接（左连接、右连接、全外连）</a:t>
            </a:r>
          </a:p>
          <a:p>
            <a:r>
              <a:rPr kumimoji="1" lang="zh-CN" altLang="en-US" dirty="0" smtClean="0"/>
              <a:t>聚集函数：</a:t>
            </a:r>
            <a:r>
              <a:rPr kumimoji="1" lang="en-US" altLang="zh-CN" dirty="0" smtClean="0"/>
              <a:t>sum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count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avg</a:t>
            </a:r>
            <a:r>
              <a:rPr kumimoji="1" lang="zh-CN" altLang="en-US" dirty="0" smtClean="0"/>
              <a:t>等</a:t>
            </a:r>
          </a:p>
          <a:p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45652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的一生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662" y="1811961"/>
            <a:ext cx="4711639" cy="4660977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270864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硬解析</a:t>
            </a:r>
            <a:r>
              <a:rPr kumimoji="1" lang="zh-CN" altLang="en-US" dirty="0"/>
              <a:t>：</a:t>
            </a:r>
            <a:r>
              <a:rPr kumimoji="1" lang="en-US" altLang="zh-CN" dirty="0" smtClean="0"/>
              <a:t>go-</a:t>
            </a:r>
            <a:r>
              <a:rPr kumimoji="1" lang="en-US" altLang="zh-CN" dirty="0" err="1" smtClean="0"/>
              <a:t>yacc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41" y="2196507"/>
            <a:ext cx="7327900" cy="3949700"/>
          </a:xfr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685800" y="1754740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词法分析：</a:t>
            </a:r>
            <a:r>
              <a:rPr kumimoji="1" lang="en-US" altLang="zh-CN" dirty="0" smtClean="0"/>
              <a:t>Lex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scan</a:t>
            </a:r>
            <a:r>
              <a:rPr kumimoji="1" lang="zh-CN" altLang="en-US" dirty="0" smtClean="0"/>
              <a:t>得到</a:t>
            </a:r>
            <a:r>
              <a:rPr kumimoji="1" lang="en-US" altLang="zh-CN" dirty="0" smtClean="0"/>
              <a:t>token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Keyword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非</a:t>
            </a:r>
            <a:r>
              <a:rPr kumimoji="1" lang="en-US" altLang="zh-CN" dirty="0" smtClean="0"/>
              <a:t>Keyword</a:t>
            </a:r>
          </a:p>
          <a:p>
            <a:r>
              <a:rPr kumimoji="1" lang="zh-CN" altLang="en-US" dirty="0" smtClean="0"/>
              <a:t>语法分析：</a:t>
            </a:r>
            <a:r>
              <a:rPr kumimoji="1" lang="en-US" altLang="zh-CN" dirty="0" err="1" smtClean="0"/>
              <a:t>Yacc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校验</a:t>
            </a:r>
            <a:endParaRPr kumimoji="1" lang="zh-CN" altLang="en-US" dirty="0"/>
          </a:p>
          <a:p>
            <a:pPr lvl="1"/>
            <a:r>
              <a:rPr kumimoji="1" lang="zh-CN" altLang="en-US" dirty="0" smtClean="0"/>
              <a:t>类型推导</a:t>
            </a:r>
          </a:p>
          <a:p>
            <a:pPr lvl="1"/>
            <a:r>
              <a:rPr kumimoji="1" lang="zh-CN" altLang="en-US" dirty="0" smtClean="0"/>
              <a:t>生成</a:t>
            </a:r>
            <a:r>
              <a:rPr kumimoji="1" lang="en-US" altLang="zh-CN" dirty="0" smtClean="0"/>
              <a:t>AST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401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212" y="932285"/>
            <a:ext cx="7573868" cy="5352768"/>
          </a:xfrm>
        </p:spPr>
      </p:pic>
    </p:spTree>
    <p:extLst>
      <p:ext uri="{BB962C8B-B14F-4D97-AF65-F5344CB8AC3E}">
        <p14:creationId xmlns:p14="http://schemas.microsoft.com/office/powerpoint/2010/main" val="876975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06" y="764373"/>
            <a:ext cx="7611057" cy="5381784"/>
          </a:xfrm>
        </p:spPr>
      </p:pic>
    </p:spTree>
    <p:extLst>
      <p:ext uri="{BB962C8B-B14F-4D97-AF65-F5344CB8AC3E}">
        <p14:creationId xmlns:p14="http://schemas.microsoft.com/office/powerpoint/2010/main" val="805513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执行计划</a:t>
            </a:r>
            <a:endParaRPr kumimoji="1"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Scan</a:t>
            </a:r>
            <a:endParaRPr kumimoji="1" lang="zh-CN" altLang="en-US" dirty="0" smtClean="0"/>
          </a:p>
          <a:p>
            <a:r>
              <a:rPr kumimoji="1" lang="en-US" altLang="zh-CN" dirty="0" smtClean="0"/>
              <a:t>Selection</a:t>
            </a:r>
            <a:endParaRPr kumimoji="1" lang="zh-CN" altLang="en-US" dirty="0" smtClean="0"/>
          </a:p>
          <a:p>
            <a:r>
              <a:rPr kumimoji="1" lang="en-US" altLang="zh-CN" dirty="0" smtClean="0"/>
              <a:t>Projection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TopN</a:t>
            </a:r>
            <a:endParaRPr kumimoji="1" lang="zh-CN" altLang="en-US" dirty="0" smtClean="0"/>
          </a:p>
          <a:p>
            <a:r>
              <a:rPr kumimoji="1" lang="en-US" altLang="zh-CN" dirty="0" smtClean="0"/>
              <a:t>Aggregation</a:t>
            </a:r>
            <a:endParaRPr kumimoji="1" lang="zh-CN" altLang="en-US" dirty="0" smtClean="0"/>
          </a:p>
          <a:p>
            <a:r>
              <a:rPr kumimoji="1" lang="zh-CN" altLang="en-US" dirty="0" smtClean="0"/>
              <a:t>分布式方案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0465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逻辑优化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列裁剪（</a:t>
            </a:r>
            <a:r>
              <a:rPr lang="en-US" altLang="zh-CN" dirty="0" smtClean="0"/>
              <a:t>column pruning</a:t>
            </a:r>
            <a:r>
              <a:rPr lang="zh-CN" altLang="en-US" dirty="0" smtClean="0"/>
              <a:t>）</a:t>
            </a:r>
          </a:p>
          <a:p>
            <a:r>
              <a:rPr lang="fr-FR" altLang="zh-CN" dirty="0"/>
              <a:t>projection</a:t>
            </a:r>
            <a:r>
              <a:rPr lang="zh-CN" altLang="fr-FR" dirty="0" smtClean="0"/>
              <a:t>消除</a:t>
            </a:r>
            <a:endParaRPr lang="zh-CN" altLang="en-US" dirty="0" smtClean="0"/>
          </a:p>
          <a:p>
            <a:r>
              <a:rPr lang="da-DK" altLang="zh-CN" dirty="0"/>
              <a:t>min max</a:t>
            </a:r>
            <a:r>
              <a:rPr lang="zh-CN" altLang="da-DK" dirty="0" smtClean="0"/>
              <a:t>消除</a:t>
            </a:r>
            <a:endParaRPr lang="zh-CN" altLang="en-US" dirty="0" smtClean="0"/>
          </a:p>
          <a:p>
            <a:r>
              <a:rPr lang="zh-CN" altLang="en-US" dirty="0"/>
              <a:t>谓词下</a:t>
            </a:r>
            <a:r>
              <a:rPr lang="zh-CN" altLang="en-US" dirty="0" smtClean="0"/>
              <a:t>推</a:t>
            </a:r>
          </a:p>
          <a:p>
            <a:r>
              <a:rPr lang="en-US" altLang="zh-CN" dirty="0" err="1" smtClean="0"/>
              <a:t>TopN</a:t>
            </a:r>
            <a:r>
              <a:rPr lang="zh-CN" altLang="pl-PL" dirty="0" smtClean="0"/>
              <a:t>下推</a:t>
            </a:r>
            <a:endParaRPr lang="zh-CN" altLang="en-US" dirty="0" smtClean="0"/>
          </a:p>
          <a:p>
            <a:r>
              <a:rPr lang="en-US" altLang="zh-CN" dirty="0" smtClean="0"/>
              <a:t>A</a:t>
            </a:r>
            <a:r>
              <a:rPr lang="it-IT" altLang="zh-CN" dirty="0" err="1" smtClean="0"/>
              <a:t>ggregation</a:t>
            </a:r>
            <a:r>
              <a:rPr lang="zh-CN" altLang="it-IT" dirty="0"/>
              <a:t>下</a:t>
            </a:r>
            <a:r>
              <a:rPr lang="zh-CN" altLang="it-IT" dirty="0" smtClean="0"/>
              <a:t>推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4982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passby</a:t>
            </a:r>
            <a:r>
              <a:rPr kumimoji="1" lang="zh-CN" altLang="en-US" smtClean="0"/>
              <a:t>表场景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30929"/>
            <a:ext cx="10820400" cy="3950304"/>
          </a:xfrm>
        </p:spPr>
      </p:pic>
      <p:sp>
        <p:nvSpPr>
          <p:cNvPr id="3" name="文本框 2"/>
          <p:cNvSpPr txBox="1"/>
          <p:nvPr/>
        </p:nvSpPr>
        <p:spPr>
          <a:xfrm>
            <a:off x="7080738" y="2602523"/>
            <a:ext cx="3281668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Select * from </a:t>
            </a:r>
            <a:r>
              <a:rPr kumimoji="1" lang="en-US" altLang="zh-CN" b="1" dirty="0" err="1" smtClean="0">
                <a:solidFill>
                  <a:schemeClr val="bg1"/>
                </a:solidFill>
              </a:rPr>
              <a:t>passby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r>
              <a:rPr kumimoji="1" lang="en-US" altLang="zh-CN" b="1" dirty="0" smtClean="0">
                <a:solidFill>
                  <a:schemeClr val="bg1"/>
                </a:solidFill>
              </a:rPr>
              <a:t>Where</a:t>
            </a:r>
          </a:p>
          <a:p>
            <a:r>
              <a:rPr kumimoji="1" lang="en-US" altLang="zh-CN" b="1" dirty="0" err="1">
                <a:solidFill>
                  <a:schemeClr val="bg1"/>
                </a:solidFill>
              </a:rPr>
              <a:t>u</a:t>
            </a:r>
            <a:r>
              <a:rPr kumimoji="1" lang="en-US" altLang="zh-CN" b="1" dirty="0" err="1" smtClean="0">
                <a:solidFill>
                  <a:schemeClr val="bg1"/>
                </a:solidFill>
              </a:rPr>
              <a:t>ser_id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 = ? And </a:t>
            </a:r>
            <a:r>
              <a:rPr kumimoji="1" lang="en-US" altLang="zh-CN" b="1" dirty="0" err="1" smtClean="0">
                <a:solidFill>
                  <a:schemeClr val="bg1"/>
                </a:solidFill>
              </a:rPr>
              <a:t>other_user_id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=?</a:t>
            </a:r>
          </a:p>
        </p:txBody>
      </p:sp>
    </p:spTree>
    <p:extLst>
      <p:ext uri="{BB962C8B-B14F-4D97-AF65-F5344CB8AC3E}">
        <p14:creationId xmlns:p14="http://schemas.microsoft.com/office/powerpoint/2010/main" val="107904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物理优化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- TODO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基于代价的优化</a:t>
            </a:r>
          </a:p>
          <a:p>
            <a:r>
              <a:rPr kumimoji="1" lang="zh-CN" altLang="en-US" dirty="0" smtClean="0"/>
              <a:t>比较不同执行计划需要扫描的行数，选择更优方案</a:t>
            </a:r>
          </a:p>
          <a:p>
            <a:r>
              <a:rPr kumimoji="1" lang="zh-CN" altLang="en-US" dirty="0" smtClean="0"/>
              <a:t>通过心跳更新</a:t>
            </a:r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层统计信息</a:t>
            </a:r>
          </a:p>
          <a:p>
            <a:r>
              <a:rPr kumimoji="1" lang="zh-CN" altLang="en-US" dirty="0" smtClean="0"/>
              <a:t>定期淘汰执行计划缓存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9679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DDL</a:t>
            </a:r>
            <a:r>
              <a:rPr kumimoji="1" lang="zh-CN" altLang="en-US" dirty="0" smtClean="0"/>
              <a:t>支持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秒级 修改列类型</a:t>
            </a:r>
          </a:p>
          <a:p>
            <a:r>
              <a:rPr kumimoji="1" lang="zh-CN" altLang="en-US" dirty="0" smtClean="0"/>
              <a:t>秒级 增加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删除列</a:t>
            </a:r>
          </a:p>
          <a:p>
            <a:r>
              <a:rPr kumimoji="1" lang="zh-CN" altLang="en-US" dirty="0" smtClean="0"/>
              <a:t>纯异步 增加索引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每一列多存</a:t>
            </a:r>
            <a:r>
              <a:rPr kumimoji="1" lang="en-US" altLang="zh-CN" dirty="0"/>
              <a:t>2</a:t>
            </a:r>
            <a:r>
              <a:rPr kumimoji="1" lang="zh-CN" altLang="en-US" dirty="0"/>
              <a:t>个字段：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字节</a:t>
            </a:r>
            <a:r>
              <a:rPr kumimoji="1" lang="en-US" altLang="zh-CN" dirty="0"/>
              <a:t>column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字节</a:t>
            </a:r>
            <a:r>
              <a:rPr kumimoji="1" lang="en-US" altLang="zh-CN" dirty="0"/>
              <a:t>column</a:t>
            </a:r>
            <a:r>
              <a:rPr kumimoji="1" lang="zh-CN" altLang="en-US" dirty="0"/>
              <a:t> </a:t>
            </a:r>
            <a:r>
              <a:rPr kumimoji="1" lang="en-US" altLang="zh-CN" dirty="0"/>
              <a:t>type</a:t>
            </a:r>
            <a:r>
              <a:rPr kumimoji="1" lang="zh-CN" altLang="en-US" dirty="0"/>
              <a:t>（变长编码</a:t>
            </a:r>
            <a:r>
              <a:rPr kumimoji="1" lang="zh-CN" altLang="en-US" dirty="0" smtClean="0"/>
              <a:t>）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294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112659" y="3244334"/>
            <a:ext cx="59666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Why</a:t>
            </a:r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6000" b="1" dirty="0" err="1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RocksDB</a:t>
            </a:r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？</a:t>
            </a:r>
            <a:endParaRPr lang="zh-CN" altLang="en-US" sz="6000" b="1" dirty="0">
              <a:ln/>
              <a:solidFill>
                <a:schemeClr val="accent3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5762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LSM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44" y="1802030"/>
            <a:ext cx="5447737" cy="47780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45757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Features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leveldb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983451"/>
            <a:ext cx="5640116" cy="35723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547" y="1983451"/>
            <a:ext cx="5138918" cy="417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109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process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478" y="1958863"/>
            <a:ext cx="7643149" cy="428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5040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Rocksdb</a:t>
            </a:r>
            <a:r>
              <a:rPr kumimoji="1" lang="en-US" altLang="zh-CN" dirty="0" smtClean="0"/>
              <a:t> - </a:t>
            </a:r>
            <a:r>
              <a:rPr kumimoji="1" lang="en-US" altLang="zh-CN" dirty="0" err="1" smtClean="0"/>
              <a:t>sstable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271" y="2057401"/>
            <a:ext cx="10379597" cy="2287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71" y="4441703"/>
            <a:ext cx="7451343" cy="222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32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LSM tree trade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off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Advantage:</a:t>
            </a:r>
          </a:p>
          <a:p>
            <a:pPr lvl="1"/>
            <a:r>
              <a:rPr kumimoji="1" lang="zh-CN" altLang="en-US" dirty="0" smtClean="0"/>
              <a:t>极高的写入吞吐量</a:t>
            </a:r>
          </a:p>
          <a:p>
            <a:pPr lvl="1"/>
            <a:r>
              <a:rPr kumimoji="1" lang="zh-CN" altLang="en-US" dirty="0" smtClean="0"/>
              <a:t>较高的读取吞吐量</a:t>
            </a:r>
          </a:p>
          <a:p>
            <a:pPr lvl="1"/>
            <a:r>
              <a:rPr kumimoji="1" lang="zh-CN" altLang="en-US" dirty="0" smtClean="0"/>
              <a:t>存储效率高：前缀压缩、</a:t>
            </a:r>
            <a:r>
              <a:rPr kumimoji="1" lang="en-US" altLang="zh-CN" dirty="0" err="1" smtClean="0"/>
              <a:t>sst</a:t>
            </a:r>
            <a:r>
              <a:rPr kumimoji="1" lang="zh-CN" altLang="en-US" dirty="0" smtClean="0"/>
              <a:t>压缩</a:t>
            </a:r>
          </a:p>
          <a:p>
            <a:r>
              <a:rPr kumimoji="1" lang="en-US" altLang="zh-CN" dirty="0" smtClean="0"/>
              <a:t>Disadvantage</a:t>
            </a:r>
            <a:r>
              <a:rPr kumimoji="1" lang="zh-CN" altLang="en-US" dirty="0" smtClean="0"/>
              <a:t>：</a:t>
            </a:r>
          </a:p>
          <a:p>
            <a:pPr lvl="1"/>
            <a:r>
              <a:rPr kumimoji="1" lang="zh-CN" altLang="en-US" dirty="0" smtClean="0"/>
              <a:t>写扩散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五倍于</a:t>
            </a:r>
            <a:r>
              <a:rPr kumimoji="1" lang="en-US" altLang="zh-CN" dirty="0" err="1" smtClean="0"/>
              <a:t>BTree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读扩散</a:t>
            </a:r>
          </a:p>
          <a:p>
            <a:pPr lvl="1"/>
            <a:r>
              <a:rPr kumimoji="1" lang="en-US" altLang="zh-CN" dirty="0" err="1" smtClean="0"/>
              <a:t>WiscKey</a:t>
            </a:r>
            <a:r>
              <a:rPr kumimoji="1" lang="zh-CN" altLang="en-US" dirty="0" smtClean="0"/>
              <a:t>论文：</a:t>
            </a:r>
            <a:r>
              <a:rPr kumimoji="1" lang="en-US" altLang="zh-CN" dirty="0" err="1" smtClean="0"/>
              <a:t>kv</a:t>
            </a:r>
            <a:r>
              <a:rPr kumimoji="1" lang="zh-CN" altLang="en-US" dirty="0" smtClean="0"/>
              <a:t>分离存储，降低写扩散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9530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Lsm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本质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Memtable</a:t>
            </a:r>
            <a:r>
              <a:rPr kumimoji="1" lang="zh-CN" altLang="en-US" dirty="0" smtClean="0"/>
              <a:t>：超高的写性能</a:t>
            </a:r>
          </a:p>
          <a:p>
            <a:r>
              <a:rPr kumimoji="1" lang="zh-CN" altLang="en-US" dirty="0" smtClean="0"/>
              <a:t>写扩散：空间换时间</a:t>
            </a:r>
          </a:p>
          <a:p>
            <a:r>
              <a:rPr kumimoji="1" lang="en-US" altLang="zh-CN" dirty="0" smtClean="0"/>
              <a:t>Compaction</a:t>
            </a:r>
            <a:r>
              <a:rPr kumimoji="1" lang="zh-CN" altLang="en-US" dirty="0" smtClean="0"/>
              <a:t>：定期数据清理</a:t>
            </a:r>
          </a:p>
          <a:p>
            <a:r>
              <a:rPr kumimoji="1" lang="zh-CN" altLang="en-US" dirty="0" smtClean="0"/>
              <a:t>尽可能提升读性能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4055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73970" y="3244334"/>
            <a:ext cx="88440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可靠性</a:t>
            </a:r>
            <a:r>
              <a:rPr lang="zh-CN" altLang="en-US" sz="6000" b="1" dirty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&amp;&amp;</a:t>
            </a:r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Auto</a:t>
            </a:r>
            <a:r>
              <a:rPr lang="zh-CN" altLang="en-US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6000" b="1" dirty="0" smtClean="0">
                <a:ln/>
                <a:solidFill>
                  <a:schemeClr val="accent3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Failover</a:t>
            </a:r>
            <a:endParaRPr lang="zh-CN" altLang="en-US" sz="6000" b="1" dirty="0">
              <a:ln/>
              <a:solidFill>
                <a:schemeClr val="accent3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03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延迟对比：推荐流量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789337"/>
            <a:ext cx="10820400" cy="1826520"/>
          </a:xfr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228865"/>
              </p:ext>
            </p:extLst>
          </p:nvPr>
        </p:nvGraphicFramePr>
        <p:xfrm>
          <a:off x="685800" y="2367109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平均延迟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P99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ScyllaDB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6.5</a:t>
                      </a:r>
                      <a:r>
                        <a:rPr lang="zh-CN" altLang="en-US" dirty="0" smtClean="0"/>
                        <a:t>毫秒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r>
                        <a:rPr lang="zh-CN" altLang="en-US" dirty="0" smtClean="0"/>
                        <a:t>毫秒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r>
                        <a:rPr lang="zh-CN" altLang="en-US" dirty="0" smtClean="0"/>
                        <a:t>毫秒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TTDB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600</a:t>
                      </a:r>
                      <a:r>
                        <a:rPr lang="zh-CN" altLang="en-US" dirty="0" smtClean="0"/>
                        <a:t>微秒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940</a:t>
                      </a:r>
                      <a:r>
                        <a:rPr lang="zh-CN" altLang="en-US" dirty="0" smtClean="0"/>
                        <a:t>微秒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2.6</a:t>
                      </a:r>
                      <a:r>
                        <a:rPr lang="zh-CN" altLang="en-US" dirty="0" smtClean="0"/>
                        <a:t>毫秒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20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服务可靠性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99.99%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如何做到</a:t>
            </a:r>
            <a:r>
              <a:rPr kumimoji="1" lang="en-US" altLang="zh-CN" dirty="0" smtClean="0"/>
              <a:t>99.99%</a:t>
            </a:r>
            <a:r>
              <a:rPr kumimoji="1" lang="zh-CN" altLang="en-US" dirty="0" smtClean="0"/>
              <a:t>的可靠性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每年</a:t>
            </a:r>
            <a:r>
              <a:rPr kumimoji="1" lang="en-US" altLang="zh-CN" dirty="0" smtClean="0"/>
              <a:t>56</a:t>
            </a:r>
            <a:r>
              <a:rPr kumimoji="1" lang="zh-CN" altLang="en-US" dirty="0" smtClean="0"/>
              <a:t>分钟宕机时间</a:t>
            </a:r>
          </a:p>
          <a:p>
            <a:r>
              <a:rPr kumimoji="1" lang="zh-CN" altLang="en-US" dirty="0" smtClean="0"/>
              <a:t>手动</a:t>
            </a:r>
            <a:r>
              <a:rPr kumimoji="1" lang="en-US" altLang="zh-CN" dirty="0" smtClean="0"/>
              <a:t>Failover</a:t>
            </a:r>
            <a:r>
              <a:rPr kumimoji="1" lang="zh-CN" altLang="en-US" dirty="0" smtClean="0"/>
              <a:t>：短则</a:t>
            </a:r>
            <a:r>
              <a:rPr kumimoji="1" lang="en-US" altLang="zh-CN" dirty="0" smtClean="0"/>
              <a:t>20-30</a:t>
            </a:r>
            <a:r>
              <a:rPr kumimoji="1" lang="zh-CN" altLang="en-US" dirty="0" smtClean="0"/>
              <a:t>分钟，长则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小时</a:t>
            </a:r>
          </a:p>
          <a:p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Failover</a:t>
            </a:r>
            <a:r>
              <a:rPr kumimoji="1" lang="zh-CN" altLang="en-US" dirty="0" smtClean="0"/>
              <a:t>：必然的选择</a:t>
            </a:r>
          </a:p>
          <a:p>
            <a:pPr lvl="1"/>
            <a:r>
              <a:rPr kumimoji="1" lang="zh-CN" altLang="en-US" dirty="0" smtClean="0"/>
              <a:t>对等网络：更精确判定，有一定的延迟（</a:t>
            </a:r>
            <a:r>
              <a:rPr kumimoji="1" lang="en-US" altLang="zh-CN" dirty="0" smtClean="0"/>
              <a:t>Gossip</a:t>
            </a:r>
            <a:r>
              <a:rPr kumimoji="1" lang="zh-CN" altLang="en-US" dirty="0" smtClean="0"/>
              <a:t>过程），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Sentinel/Cluster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Cassandra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主从网络：实现简单，无延迟，依赖</a:t>
            </a:r>
            <a:r>
              <a:rPr kumimoji="1" lang="en-US" altLang="zh-CN" dirty="0" smtClean="0"/>
              <a:t>Zookeeper</a:t>
            </a:r>
            <a:r>
              <a:rPr kumimoji="1" lang="zh-CN" altLang="en-US" dirty="0" smtClean="0"/>
              <a:t>选择一个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Controller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6848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Failover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1" y="2194560"/>
            <a:ext cx="4927922" cy="4024125"/>
          </a:xfrm>
        </p:spPr>
        <p:txBody>
          <a:bodyPr/>
          <a:lstStyle/>
          <a:p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通过与</a:t>
            </a:r>
            <a:r>
              <a:rPr kumimoji="1" lang="en-US" altLang="zh-CN" dirty="0" smtClean="0"/>
              <a:t>NS(</a:t>
            </a:r>
            <a:r>
              <a:rPr kumimoji="1" lang="en-US" altLang="zh-CN" dirty="0" err="1" smtClean="0"/>
              <a:t>NodeServer</a:t>
            </a:r>
            <a:r>
              <a:rPr kumimoji="1" lang="en-US" altLang="zh-CN" dirty="0" smtClean="0"/>
              <a:t>)</a:t>
            </a:r>
            <a:r>
              <a:rPr kumimoji="1" lang="zh-CN" altLang="en-US" dirty="0" smtClean="0"/>
              <a:t>保持心跳包，检测</a:t>
            </a:r>
            <a:r>
              <a:rPr kumimoji="1" lang="en-US" altLang="zh-CN" dirty="0" smtClean="0"/>
              <a:t>NS</a:t>
            </a:r>
            <a:r>
              <a:rPr kumimoji="1" lang="zh-CN" altLang="en-US" dirty="0" smtClean="0"/>
              <a:t>的存活状况</a:t>
            </a:r>
          </a:p>
          <a:p>
            <a:r>
              <a:rPr kumimoji="1" lang="zh-CN" altLang="en-US" dirty="0" smtClean="0"/>
              <a:t>一旦发现</a:t>
            </a:r>
            <a:r>
              <a:rPr kumimoji="1" lang="en-US" altLang="zh-CN" dirty="0" smtClean="0"/>
              <a:t>NS Master</a:t>
            </a:r>
            <a:r>
              <a:rPr kumimoji="1" lang="zh-CN" altLang="en-US" dirty="0" smtClean="0"/>
              <a:t>有异常，则进入选主流程</a:t>
            </a:r>
          </a:p>
          <a:p>
            <a:r>
              <a:rPr kumimoji="1" lang="en-US" altLang="zh-CN" dirty="0" smtClean="0"/>
              <a:t>Controller</a:t>
            </a:r>
            <a:r>
              <a:rPr kumimoji="1" lang="zh-CN" altLang="en-US" dirty="0" smtClean="0"/>
              <a:t>对各</a:t>
            </a:r>
            <a:r>
              <a:rPr kumimoji="1" lang="en-US" altLang="zh-CN" dirty="0" smtClean="0"/>
              <a:t>NS</a:t>
            </a:r>
            <a:r>
              <a:rPr kumimoji="1" lang="zh-CN" altLang="en-US" dirty="0" smtClean="0"/>
              <a:t>发起</a:t>
            </a:r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请求，获取</a:t>
            </a:r>
            <a:r>
              <a:rPr kumimoji="1" lang="en-US" altLang="zh-CN" dirty="0" err="1" smtClean="0"/>
              <a:t>binlog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offset</a:t>
            </a:r>
            <a:endParaRPr kumimoji="1" lang="zh-CN" altLang="en-US" dirty="0" smtClean="0"/>
          </a:p>
          <a:p>
            <a:r>
              <a:rPr kumimoji="1" lang="zh-CN" altLang="en-US" dirty="0" smtClean="0"/>
              <a:t>选举</a:t>
            </a:r>
            <a:r>
              <a:rPr kumimoji="1" lang="en-US" altLang="zh-CN" dirty="0" smtClean="0"/>
              <a:t>offset</a:t>
            </a:r>
            <a:r>
              <a:rPr kumimoji="1" lang="zh-CN" altLang="en-US" dirty="0" smtClean="0"/>
              <a:t>最新的</a:t>
            </a:r>
            <a:r>
              <a:rPr kumimoji="1" lang="en-US" altLang="zh-CN" dirty="0" smtClean="0"/>
              <a:t>NS SLAVE</a:t>
            </a:r>
            <a:r>
              <a:rPr kumimoji="1" lang="zh-CN" altLang="en-US" dirty="0" smtClean="0"/>
              <a:t>作为新</a:t>
            </a:r>
            <a:r>
              <a:rPr kumimoji="1" lang="en-US" altLang="zh-CN" dirty="0" smtClean="0"/>
              <a:t>MASTER</a:t>
            </a:r>
            <a:r>
              <a:rPr kumimoji="1" lang="zh-CN" altLang="en-US" dirty="0" smtClean="0"/>
              <a:t>，并通过</a:t>
            </a:r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接口通知各个</a:t>
            </a:r>
            <a:r>
              <a:rPr kumimoji="1" lang="en-US" altLang="zh-CN" dirty="0" smtClean="0"/>
              <a:t>NS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22" y="2194559"/>
            <a:ext cx="4974421" cy="38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27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Ttdb</a:t>
            </a:r>
            <a:r>
              <a:rPr kumimoji="1" lang="en-US" altLang="zh-CN" dirty="0" smtClean="0"/>
              <a:t> TODO List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Raft</a:t>
            </a:r>
            <a:endParaRPr kumimoji="1" lang="zh-CN" altLang="en-US" dirty="0" smtClean="0"/>
          </a:p>
          <a:p>
            <a:r>
              <a:rPr kumimoji="1" lang="zh-CN" altLang="en-US" dirty="0" smtClean="0"/>
              <a:t>事务：</a:t>
            </a:r>
            <a:r>
              <a:rPr kumimoji="1" lang="en-US" altLang="zh-CN" dirty="0" smtClean="0"/>
              <a:t>MVCC</a:t>
            </a:r>
          </a:p>
          <a:p>
            <a:r>
              <a:rPr kumimoji="1" lang="zh-CN" altLang="en-US" dirty="0" smtClean="0"/>
              <a:t>分布式事务：</a:t>
            </a:r>
            <a:r>
              <a:rPr kumimoji="1" lang="en-US" altLang="zh-CN" dirty="0" smtClean="0"/>
              <a:t>Percolator/HLC</a:t>
            </a:r>
            <a:endParaRPr kumimoji="1" lang="zh-CN" altLang="en-US" dirty="0" smtClean="0"/>
          </a:p>
          <a:p>
            <a:r>
              <a:rPr kumimoji="1" lang="zh-CN" altLang="en-US" dirty="0" smtClean="0"/>
              <a:t>更强的可用性：跨机房部署，异地容灾</a:t>
            </a:r>
          </a:p>
          <a:p>
            <a:r>
              <a:rPr kumimoji="1" lang="en-US" altLang="zh-CN" dirty="0" smtClean="0"/>
              <a:t>OLAP</a:t>
            </a:r>
            <a:r>
              <a:rPr kumimoji="1" lang="zh-CN" altLang="en-US" dirty="0" smtClean="0"/>
              <a:t>场景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0051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附录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CN" dirty="0" smtClean="0"/>
              <a:t>TTDB</a:t>
            </a:r>
            <a:r>
              <a:rPr kumimoji="1" lang="zh-CN" altLang="en-US" dirty="0" smtClean="0"/>
              <a:t>文档：</a:t>
            </a:r>
            <a:r>
              <a:rPr kumimoji="1" lang="en-US" altLang="zh-CN" dirty="0">
                <a:hlinkClick r:id="rId2"/>
              </a:rPr>
              <a:t>https://</a:t>
            </a:r>
            <a:r>
              <a:rPr kumimoji="1" lang="en-US" altLang="zh-CN" dirty="0" smtClean="0">
                <a:hlinkClick r:id="rId2"/>
              </a:rPr>
              <a:t>confluence.p1staff.com/pages/viewpage.action?pageId=15838915</a:t>
            </a:r>
            <a:endParaRPr kumimoji="1" lang="zh-CN" altLang="en-US" dirty="0" smtClean="0"/>
          </a:p>
          <a:p>
            <a:r>
              <a:rPr kumimoji="1" lang="en-US" altLang="zh-CN" dirty="0" smtClean="0"/>
              <a:t>TTDB</a:t>
            </a:r>
            <a:r>
              <a:rPr kumimoji="1" lang="zh-CN" altLang="en-US" dirty="0" smtClean="0"/>
              <a:t>项目：</a:t>
            </a:r>
            <a:r>
              <a:rPr kumimoji="1" lang="en-US" altLang="zh-CN" dirty="0">
                <a:hlinkClick r:id="rId3"/>
              </a:rPr>
              <a:t>https://confluence.p1staff.com/display/CT/</a:t>
            </a:r>
            <a:r>
              <a:rPr kumimoji="1" lang="en-US" altLang="zh-CN" dirty="0" err="1">
                <a:hlinkClick r:id="rId3"/>
              </a:rPr>
              <a:t>ttdb</a:t>
            </a:r>
            <a:endParaRPr kumimoji="1" lang="en-US" altLang="zh-CN" dirty="0"/>
          </a:p>
          <a:p>
            <a:r>
              <a:rPr kumimoji="1" lang="en-US" altLang="zh-CN" dirty="0" smtClean="0"/>
              <a:t>SQL</a:t>
            </a:r>
            <a:r>
              <a:rPr kumimoji="1" lang="zh-CN" altLang="en-US" dirty="0" smtClean="0"/>
              <a:t>优化器</a:t>
            </a:r>
            <a:r>
              <a:rPr kumimoji="1" lang="en-US" altLang="zh-CN" dirty="0" smtClean="0"/>
              <a:t>-Cascades</a:t>
            </a:r>
            <a:r>
              <a:rPr kumimoji="1" lang="zh-CN" altLang="en-US" dirty="0" smtClean="0"/>
              <a:t>优化器：</a:t>
            </a:r>
            <a:r>
              <a:rPr kumimoji="1" lang="en-US" altLang="zh-CN" dirty="0">
                <a:hlinkClick r:id="rId4"/>
              </a:rPr>
              <a:t>https://</a:t>
            </a:r>
            <a:r>
              <a:rPr kumimoji="1" lang="en-US" altLang="zh-CN" dirty="0" smtClean="0">
                <a:hlinkClick r:id="rId4"/>
              </a:rPr>
              <a:t>pdfs.semanticscholar.org/a817/a3e74d1663d9eb35b4baf3161ab16f57df85.pdf</a:t>
            </a:r>
            <a:endParaRPr kumimoji="1" lang="zh-CN" altLang="en-US" dirty="0" smtClean="0"/>
          </a:p>
          <a:p>
            <a:r>
              <a:rPr kumimoji="1" lang="en-US" altLang="zh-CN" dirty="0" smtClean="0"/>
              <a:t>Raft</a:t>
            </a:r>
            <a:r>
              <a:rPr kumimoji="1" lang="zh-CN" altLang="en-US" dirty="0" smtClean="0"/>
              <a:t>协议：</a:t>
            </a:r>
            <a:r>
              <a:rPr kumimoji="1" lang="en-US" altLang="zh-CN" dirty="0">
                <a:hlinkClick r:id="rId5"/>
              </a:rPr>
              <a:t>https://</a:t>
            </a:r>
            <a:r>
              <a:rPr kumimoji="1" lang="en-US" altLang="zh-CN" dirty="0" err="1">
                <a:hlinkClick r:id="rId5"/>
              </a:rPr>
              <a:t>raft.github.io</a:t>
            </a:r>
            <a:r>
              <a:rPr kumimoji="1" lang="en-US" altLang="zh-CN" dirty="0">
                <a:hlinkClick r:id="rId5"/>
              </a:rPr>
              <a:t>/</a:t>
            </a:r>
            <a:r>
              <a:rPr kumimoji="1" lang="en-US" altLang="zh-CN" dirty="0" err="1">
                <a:hlinkClick r:id="rId5"/>
              </a:rPr>
              <a:t>raft.pdf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Blog</a:t>
            </a:r>
            <a:r>
              <a:rPr kumimoji="1" lang="zh-CN" altLang="en-US" dirty="0" smtClean="0"/>
              <a:t>：</a:t>
            </a:r>
            <a:r>
              <a:rPr kumimoji="1" lang="en-US" altLang="zh-CN" dirty="0">
                <a:hlinkClick r:id="rId6"/>
              </a:rPr>
              <a:t>https://rocksdb.org/blog</a:t>
            </a:r>
            <a:r>
              <a:rPr kumimoji="1" lang="en-US" altLang="zh-CN" dirty="0" smtClean="0">
                <a:hlinkClick r:id="rId6"/>
              </a:rPr>
              <a:t>/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RocksDB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wiki</a:t>
            </a:r>
            <a:r>
              <a:rPr kumimoji="1" lang="zh-CN" altLang="en-US" dirty="0" smtClean="0"/>
              <a:t>：</a:t>
            </a:r>
            <a:r>
              <a:rPr kumimoji="1" lang="en-US" altLang="zh-CN" dirty="0">
                <a:hlinkClick r:id="rId7"/>
              </a:rPr>
              <a:t>https://</a:t>
            </a:r>
            <a:r>
              <a:rPr kumimoji="1" lang="en-US" altLang="zh-CN" dirty="0" smtClean="0">
                <a:hlinkClick r:id="rId7"/>
              </a:rPr>
              <a:t>github.com/facebook/rocksdb/wiki</a:t>
            </a:r>
            <a:endParaRPr kumimoji="1" lang="zh-CN" altLang="en-US" dirty="0" smtClean="0"/>
          </a:p>
          <a:p>
            <a:r>
              <a:rPr kumimoji="1" lang="en-US" altLang="zh-CN" dirty="0" smtClean="0"/>
              <a:t>LSM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>
                <a:hlinkClick r:id="rId8"/>
              </a:rPr>
              <a:t>https</a:t>
            </a:r>
            <a:r>
              <a:rPr kumimoji="1" lang="en-US" altLang="zh-CN" dirty="0">
                <a:hlinkClick r:id="rId8"/>
              </a:rPr>
              <a:t>://www.cs.umb.edu/~</a:t>
            </a:r>
            <a:r>
              <a:rPr kumimoji="1" lang="en-US" altLang="zh-CN" dirty="0" smtClean="0">
                <a:hlinkClick r:id="rId8"/>
              </a:rPr>
              <a:t>poneil/lsmtree.pdf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BigTable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>
                <a:hlinkClick r:id="rId9"/>
              </a:rPr>
              <a:t>https://</a:t>
            </a:r>
            <a:r>
              <a:rPr kumimoji="1" lang="en-US" altLang="zh-CN" dirty="0" err="1">
                <a:hlinkClick r:id="rId9"/>
              </a:rPr>
              <a:t>static.googleusercontent.com</a:t>
            </a:r>
            <a:r>
              <a:rPr kumimoji="1" lang="en-US" altLang="zh-CN" dirty="0">
                <a:hlinkClick r:id="rId9"/>
              </a:rPr>
              <a:t>/media/</a:t>
            </a:r>
            <a:r>
              <a:rPr kumimoji="1" lang="en-US" altLang="zh-CN" dirty="0" err="1">
                <a:hlinkClick r:id="rId9"/>
              </a:rPr>
              <a:t>research.google.com</a:t>
            </a:r>
            <a:r>
              <a:rPr kumimoji="1" lang="en-US" altLang="zh-CN" dirty="0">
                <a:hlinkClick r:id="rId9"/>
              </a:rPr>
              <a:t>/</a:t>
            </a:r>
            <a:r>
              <a:rPr kumimoji="1" lang="en-US" altLang="zh-CN" dirty="0" err="1">
                <a:hlinkClick r:id="rId9"/>
              </a:rPr>
              <a:t>zh</a:t>
            </a:r>
            <a:r>
              <a:rPr kumimoji="1" lang="en-US" altLang="zh-CN" dirty="0">
                <a:hlinkClick r:id="rId9"/>
              </a:rPr>
              <a:t>-CN//archive/bigtable-osdi06.pdf</a:t>
            </a:r>
            <a:endParaRPr kumimoji="1" lang="zh-CN" altLang="en-US" dirty="0" smtClean="0"/>
          </a:p>
          <a:p>
            <a:r>
              <a:rPr kumimoji="1" lang="en-US" altLang="zh-CN" dirty="0" smtClean="0"/>
              <a:t>Spanner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>
                <a:hlinkClick r:id="rId10"/>
              </a:rPr>
              <a:t>https://static.googleusercontent.com/media/research.google.com/zh-CN//</a:t>
            </a:r>
            <a:r>
              <a:rPr kumimoji="1" lang="en-US" altLang="zh-CN" dirty="0" smtClean="0">
                <a:hlinkClick r:id="rId10"/>
              </a:rPr>
              <a:t>archive/spanner-osdi2012.pdf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WiscKey</a:t>
            </a:r>
            <a:r>
              <a:rPr kumimoji="1" lang="zh-CN" altLang="en-US" dirty="0" smtClean="0"/>
              <a:t>：</a:t>
            </a:r>
            <a:r>
              <a:rPr kumimoji="1" lang="en-US" altLang="zh-CN" dirty="0"/>
              <a:t> </a:t>
            </a:r>
            <a:r>
              <a:rPr kumimoji="1" lang="en-US" altLang="zh-CN" dirty="0">
                <a:hlinkClick r:id="rId11"/>
              </a:rPr>
              <a:t>https://</a:t>
            </a:r>
            <a:r>
              <a:rPr kumimoji="1" lang="en-US" altLang="zh-CN" dirty="0" err="1">
                <a:hlinkClick r:id="rId11"/>
              </a:rPr>
              <a:t>www.usenix.org</a:t>
            </a:r>
            <a:r>
              <a:rPr kumimoji="1" lang="en-US" altLang="zh-CN" dirty="0">
                <a:hlinkClick r:id="rId11"/>
              </a:rPr>
              <a:t>/system/files/conference/fast16/fast16-papers-lu.pdf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3312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232625" y="2967335"/>
            <a:ext cx="172675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Stop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zh-CN" sz="5400" b="1" dirty="0" smtClean="0">
                <a:ln/>
                <a:solidFill>
                  <a:srgbClr val="92D05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50800" dist="76200" dir="2700000" algn="tl" rotWithShape="0">
                    <a:prstClr val="black">
                      <a:alpha val="40000"/>
                    </a:prstClr>
                  </a:outerShdw>
                  <a:reflection blurRad="6350" stA="55000" endA="50" endPos="85000" dir="5400000" sy="-100000" algn="bl" rotWithShape="0"/>
                </a:effectLst>
              </a:rPr>
              <a:t>FAQ</a:t>
            </a:r>
          </a:p>
        </p:txBody>
      </p:sp>
    </p:spTree>
    <p:extLst>
      <p:ext uri="{BB962C8B-B14F-4D97-AF65-F5344CB8AC3E}">
        <p14:creationId xmlns:p14="http://schemas.microsoft.com/office/powerpoint/2010/main" val="209144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4546545"/>
              </p:ext>
            </p:extLst>
          </p:nvPr>
        </p:nvGraphicFramePr>
        <p:xfrm>
          <a:off x="2765957" y="4773135"/>
          <a:ext cx="67542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142"/>
                <a:gridCol w="3377142"/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存储一周数据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ScyllaDB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9.6T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TTDB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1T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178249440"/>
              </p:ext>
            </p:extLst>
          </p:nvPr>
        </p:nvGraphicFramePr>
        <p:xfrm>
          <a:off x="2765957" y="696835"/>
          <a:ext cx="6432062" cy="3125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2640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Scylladb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466456"/>
              </p:ext>
            </p:extLst>
          </p:nvPr>
        </p:nvGraphicFramePr>
        <p:xfrm>
          <a:off x="685800" y="2193925"/>
          <a:ext cx="10820400" cy="402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020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37" y="764373"/>
            <a:ext cx="10164106" cy="5428083"/>
          </a:xfrm>
        </p:spPr>
      </p:pic>
    </p:spTree>
    <p:extLst>
      <p:ext uri="{BB962C8B-B14F-4D97-AF65-F5344CB8AC3E}">
        <p14:creationId xmlns:p14="http://schemas.microsoft.com/office/powerpoint/2010/main" val="1888331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Scylladb</a:t>
            </a:r>
            <a:r>
              <a:rPr kumimoji="1" lang="zh-CN" altLang="en-US" dirty="0" smtClean="0"/>
              <a:t>存在的问题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2323757"/>
              </p:ext>
            </p:extLst>
          </p:nvPr>
        </p:nvGraphicFramePr>
        <p:xfrm>
          <a:off x="443753" y="2141537"/>
          <a:ext cx="10757647" cy="4165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616364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4465</TotalTime>
  <Words>1598</Words>
  <Application>Microsoft Macintosh PowerPoint</Application>
  <PresentationFormat>宽屏</PresentationFormat>
  <Paragraphs>289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0" baseType="lpstr">
      <vt:lpstr>Century Gothic</vt:lpstr>
      <vt:lpstr>Mangal</vt:lpstr>
      <vt:lpstr>Wingdings</vt:lpstr>
      <vt:lpstr>宋体</vt:lpstr>
      <vt:lpstr>Arial</vt:lpstr>
      <vt:lpstr>水汽尾迹</vt:lpstr>
      <vt:lpstr>TTDB技术分享</vt:lpstr>
      <vt:lpstr>AGENDA</vt:lpstr>
      <vt:lpstr>PowerPoint 演示文稿</vt:lpstr>
      <vt:lpstr>passby表场景</vt:lpstr>
      <vt:lpstr>延迟对比：推荐流量</vt:lpstr>
      <vt:lpstr>PowerPoint 演示文稿</vt:lpstr>
      <vt:lpstr>Scylladb</vt:lpstr>
      <vt:lpstr>PowerPoint 演示文稿</vt:lpstr>
      <vt:lpstr>Scylladb存在的问题</vt:lpstr>
      <vt:lpstr>为什么要做TTDB</vt:lpstr>
      <vt:lpstr>PowerPoint 演示文稿</vt:lpstr>
      <vt:lpstr>PowerPoint 演示文稿</vt:lpstr>
      <vt:lpstr>TTDB的使命</vt:lpstr>
      <vt:lpstr>PowerPoint 演示文稿</vt:lpstr>
      <vt:lpstr>去Proxy</vt:lpstr>
      <vt:lpstr>ttdb的方案</vt:lpstr>
      <vt:lpstr>部署架构</vt:lpstr>
      <vt:lpstr>行式存储 OR 列式存储</vt:lpstr>
      <vt:lpstr>编码方案 - SQL到KV的映射</vt:lpstr>
      <vt:lpstr>编码方案举例</vt:lpstr>
      <vt:lpstr>编码优化</vt:lpstr>
      <vt:lpstr>passby编码优化</vt:lpstr>
      <vt:lpstr>PowerPoint 演示文稿</vt:lpstr>
      <vt:lpstr>什么是CAP</vt:lpstr>
      <vt:lpstr>什么是CAP - trade off</vt:lpstr>
      <vt:lpstr>Redis的Trade Off</vt:lpstr>
      <vt:lpstr>Redis的trade off</vt:lpstr>
      <vt:lpstr>ttdb的trade off</vt:lpstr>
      <vt:lpstr>是否支持强一致</vt:lpstr>
      <vt:lpstr>newsql or nosql？</vt:lpstr>
      <vt:lpstr>PowerPoint 演示文稿</vt:lpstr>
      <vt:lpstr>什么是sql</vt:lpstr>
      <vt:lpstr>SQL vs 关系代数</vt:lpstr>
      <vt:lpstr>SQL的一生</vt:lpstr>
      <vt:lpstr>硬解析：go-yacc</vt:lpstr>
      <vt:lpstr>PowerPoint 演示文稿</vt:lpstr>
      <vt:lpstr>PowerPoint 演示文稿</vt:lpstr>
      <vt:lpstr>执行计划</vt:lpstr>
      <vt:lpstr>逻辑优化</vt:lpstr>
      <vt:lpstr>物理优化 - TODO</vt:lpstr>
      <vt:lpstr>DDL支持</vt:lpstr>
      <vt:lpstr>PowerPoint 演示文稿</vt:lpstr>
      <vt:lpstr>Rocksdb – LSM tree</vt:lpstr>
      <vt:lpstr>Features In rocksdb not in leveldb</vt:lpstr>
      <vt:lpstr>Rocksdb – write process</vt:lpstr>
      <vt:lpstr>Rocksdb - sstable</vt:lpstr>
      <vt:lpstr>LSM tree trade off</vt:lpstr>
      <vt:lpstr>Lsm tree本质</vt:lpstr>
      <vt:lpstr>PowerPoint 演示文稿</vt:lpstr>
      <vt:lpstr>服务可靠性 – 99.99%</vt:lpstr>
      <vt:lpstr>Controller - auto Failover</vt:lpstr>
      <vt:lpstr>Ttdb TODO List</vt:lpstr>
      <vt:lpstr>附录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TTDB技术分享</dc:title>
  <dc:creator>Microsoft Office 用户</dc:creator>
  <cp:lastModifiedBy>Microsoft Office 用户</cp:lastModifiedBy>
  <cp:revision>126</cp:revision>
  <dcterms:created xsi:type="dcterms:W3CDTF">2019-06-30T23:31:47Z</dcterms:created>
  <dcterms:modified xsi:type="dcterms:W3CDTF">2019-07-05T07:56:13Z</dcterms:modified>
</cp:coreProperties>
</file>